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28800425" cy="43200638"/>
  <p:notesSz cx="7053263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75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7015E0-296B-4F9C-9713-5A3B66CA2CAC}" v="1" dt="2026-07-16T11:34:07.0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>
        <p:scale>
          <a:sx n="22" d="100"/>
          <a:sy n="22" d="100"/>
        </p:scale>
        <p:origin x="1752" y="-21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no Daniel Portillo Anzoategui" userId="34c3048a0fb97a0f" providerId="LiveId" clId="{A91DBE3F-57CC-474C-B2DD-5DDEDCE8D104}"/>
    <pc:docChg chg="undo custSel modSld">
      <pc:chgData name="Magno Daniel Portillo Anzoategui" userId="34c3048a0fb97a0f" providerId="LiveId" clId="{A91DBE3F-57CC-474C-B2DD-5DDEDCE8D104}" dt="2026-07-16T11:37:03.633" v="265" actId="20577"/>
      <pc:docMkLst>
        <pc:docMk/>
      </pc:docMkLst>
      <pc:sldChg chg="addSp delSp modSp mod">
        <pc:chgData name="Magno Daniel Portillo Anzoategui" userId="34c3048a0fb97a0f" providerId="LiveId" clId="{A91DBE3F-57CC-474C-B2DD-5DDEDCE8D104}" dt="2026-07-16T11:37:03.633" v="265" actId="20577"/>
        <pc:sldMkLst>
          <pc:docMk/>
          <pc:sldMk cId="286127125" sldId="256"/>
        </pc:sldMkLst>
        <pc:spChg chg="mod">
          <ac:chgData name="Magno Daniel Portillo Anzoategui" userId="34c3048a0fb97a0f" providerId="LiveId" clId="{A91DBE3F-57CC-474C-B2DD-5DDEDCE8D104}" dt="2026-07-16T11:34:47.566" v="254" actId="1076"/>
          <ac:spMkLst>
            <pc:docMk/>
            <pc:sldMk cId="286127125" sldId="256"/>
            <ac:spMk id="7" creationId="{4E9D859C-D431-44D7-8EE2-43D5A99AC368}"/>
          </ac:spMkLst>
        </pc:spChg>
        <pc:spChg chg="mod">
          <ac:chgData name="Magno Daniel Portillo Anzoategui" userId="34c3048a0fb97a0f" providerId="LiveId" clId="{A91DBE3F-57CC-474C-B2DD-5DDEDCE8D104}" dt="2026-07-16T11:36:00.229" v="261" actId="1076"/>
          <ac:spMkLst>
            <pc:docMk/>
            <pc:sldMk cId="286127125" sldId="256"/>
            <ac:spMk id="9" creationId="{52923BBB-5D9B-43C5-BB18-FE3C99BE1F8E}"/>
          </ac:spMkLst>
        </pc:spChg>
        <pc:spChg chg="mod">
          <ac:chgData name="Magno Daniel Portillo Anzoategui" userId="34c3048a0fb97a0f" providerId="LiveId" clId="{A91DBE3F-57CC-474C-B2DD-5DDEDCE8D104}" dt="2026-07-16T11:36:00.229" v="261" actId="1076"/>
          <ac:spMkLst>
            <pc:docMk/>
            <pc:sldMk cId="286127125" sldId="256"/>
            <ac:spMk id="10" creationId="{B89977FA-2CBC-4FBE-BE81-7DC3B7289FCA}"/>
          </ac:spMkLst>
        </pc:spChg>
        <pc:spChg chg="mod">
          <ac:chgData name="Magno Daniel Portillo Anzoategui" userId="34c3048a0fb97a0f" providerId="LiveId" clId="{A91DBE3F-57CC-474C-B2DD-5DDEDCE8D104}" dt="2026-07-16T11:36:00.229" v="261" actId="1076"/>
          <ac:spMkLst>
            <pc:docMk/>
            <pc:sldMk cId="286127125" sldId="256"/>
            <ac:spMk id="11" creationId="{E07E0D55-F34F-4795-972E-4591EA585E51}"/>
          </ac:spMkLst>
        </pc:spChg>
        <pc:spChg chg="mod">
          <ac:chgData name="Magno Daniel Portillo Anzoategui" userId="34c3048a0fb97a0f" providerId="LiveId" clId="{A91DBE3F-57CC-474C-B2DD-5DDEDCE8D104}" dt="2026-07-16T11:36:00.229" v="261" actId="1076"/>
          <ac:spMkLst>
            <pc:docMk/>
            <pc:sldMk cId="286127125" sldId="256"/>
            <ac:spMk id="12" creationId="{9C59E9E1-11F2-4FBE-854C-02018034E563}"/>
          </ac:spMkLst>
        </pc:spChg>
        <pc:spChg chg="mod">
          <ac:chgData name="Magno Daniel Portillo Anzoategui" userId="34c3048a0fb97a0f" providerId="LiveId" clId="{A91DBE3F-57CC-474C-B2DD-5DDEDCE8D104}" dt="2026-07-16T11:36:00.229" v="261" actId="1076"/>
          <ac:spMkLst>
            <pc:docMk/>
            <pc:sldMk cId="286127125" sldId="256"/>
            <ac:spMk id="13" creationId="{A0AE9691-4F84-45F5-827A-273AA688E6E1}"/>
          </ac:spMkLst>
        </pc:spChg>
        <pc:spChg chg="mod">
          <ac:chgData name="Magno Daniel Portillo Anzoategui" userId="34c3048a0fb97a0f" providerId="LiveId" clId="{A91DBE3F-57CC-474C-B2DD-5DDEDCE8D104}" dt="2026-07-16T11:36:00.229" v="261" actId="1076"/>
          <ac:spMkLst>
            <pc:docMk/>
            <pc:sldMk cId="286127125" sldId="256"/>
            <ac:spMk id="16" creationId="{36FCBDBF-E37A-4034-B560-201FBAA369EF}"/>
          </ac:spMkLst>
        </pc:spChg>
        <pc:spChg chg="mod">
          <ac:chgData name="Magno Daniel Portillo Anzoategui" userId="34c3048a0fb97a0f" providerId="LiveId" clId="{A91DBE3F-57CC-474C-B2DD-5DDEDCE8D104}" dt="2026-07-16T11:36:00.229" v="261" actId="1076"/>
          <ac:spMkLst>
            <pc:docMk/>
            <pc:sldMk cId="286127125" sldId="256"/>
            <ac:spMk id="18" creationId="{06F236D9-D05C-4335-B4D6-46404C99B336}"/>
          </ac:spMkLst>
        </pc:spChg>
        <pc:spChg chg="mod">
          <ac:chgData name="Magno Daniel Portillo Anzoategui" userId="34c3048a0fb97a0f" providerId="LiveId" clId="{A91DBE3F-57CC-474C-B2DD-5DDEDCE8D104}" dt="2026-07-16T11:36:00.229" v="261" actId="1076"/>
          <ac:spMkLst>
            <pc:docMk/>
            <pc:sldMk cId="286127125" sldId="256"/>
            <ac:spMk id="19" creationId="{481A7EA6-C13B-42E0-9262-A10378752DE3}"/>
          </ac:spMkLst>
        </pc:spChg>
        <pc:spChg chg="mod">
          <ac:chgData name="Magno Daniel Portillo Anzoategui" userId="34c3048a0fb97a0f" providerId="LiveId" clId="{A91DBE3F-57CC-474C-B2DD-5DDEDCE8D104}" dt="2026-07-16T11:36:00.229" v="261" actId="1076"/>
          <ac:spMkLst>
            <pc:docMk/>
            <pc:sldMk cId="286127125" sldId="256"/>
            <ac:spMk id="20" creationId="{BF67A654-5BD0-4142-BF10-9F03BBBD98BF}"/>
          </ac:spMkLst>
        </pc:spChg>
        <pc:spChg chg="mod">
          <ac:chgData name="Magno Daniel Portillo Anzoategui" userId="34c3048a0fb97a0f" providerId="LiveId" clId="{A91DBE3F-57CC-474C-B2DD-5DDEDCE8D104}" dt="2026-07-16T11:36:00.229" v="261" actId="1076"/>
          <ac:spMkLst>
            <pc:docMk/>
            <pc:sldMk cId="286127125" sldId="256"/>
            <ac:spMk id="21" creationId="{931903EF-E686-4D16-BCAE-8EC594BD5A13}"/>
          </ac:spMkLst>
        </pc:spChg>
        <pc:spChg chg="add mod">
          <ac:chgData name="Magno Daniel Portillo Anzoategui" userId="34c3048a0fb97a0f" providerId="LiveId" clId="{A91DBE3F-57CC-474C-B2DD-5DDEDCE8D104}" dt="2026-07-16T11:35:31.201" v="260" actId="1076"/>
          <ac:spMkLst>
            <pc:docMk/>
            <pc:sldMk cId="286127125" sldId="256"/>
            <ac:spMk id="22" creationId="{8E4C34C2-36D4-E4D9-EA38-D05BDC50AC60}"/>
          </ac:spMkLst>
        </pc:spChg>
        <pc:spChg chg="add mod">
          <ac:chgData name="Magno Daniel Portillo Anzoategui" userId="34c3048a0fb97a0f" providerId="LiveId" clId="{A91DBE3F-57CC-474C-B2DD-5DDEDCE8D104}" dt="2026-07-16T11:37:03.633" v="265" actId="20577"/>
          <ac:spMkLst>
            <pc:docMk/>
            <pc:sldMk cId="286127125" sldId="256"/>
            <ac:spMk id="23" creationId="{8D24AAB6-4FFF-B626-B17B-7849CA30EA33}"/>
          </ac:spMkLst>
        </pc:spChg>
        <pc:spChg chg="mod">
          <ac:chgData name="Magno Daniel Portillo Anzoategui" userId="34c3048a0fb97a0f" providerId="LiveId" clId="{A91DBE3F-57CC-474C-B2DD-5DDEDCE8D104}" dt="2026-07-16T11:34:56.725" v="255" actId="1076"/>
          <ac:spMkLst>
            <pc:docMk/>
            <pc:sldMk cId="286127125" sldId="256"/>
            <ac:spMk id="24" creationId="{38564AE9-8458-4C85-9474-FD96AC855C83}"/>
          </ac:spMkLst>
        </pc:spChg>
        <pc:picChg chg="mod">
          <ac:chgData name="Magno Daniel Portillo Anzoategui" userId="34c3048a0fb97a0f" providerId="LiveId" clId="{A91DBE3F-57CC-474C-B2DD-5DDEDCE8D104}" dt="2026-07-16T11:34:56.725" v="255" actId="1076"/>
          <ac:picMkLst>
            <pc:docMk/>
            <pc:sldMk cId="286127125" sldId="256"/>
            <ac:picMk id="4" creationId="{5BD77F1A-3927-48A6-8FE9-E6DAD28837EA}"/>
          </ac:picMkLst>
        </pc:picChg>
        <pc:picChg chg="add mod">
          <ac:chgData name="Magno Daniel Portillo Anzoategui" userId="34c3048a0fb97a0f" providerId="LiveId" clId="{A91DBE3F-57CC-474C-B2DD-5DDEDCE8D104}" dt="2026-07-16T11:36:20.590" v="264" actId="1076"/>
          <ac:picMkLst>
            <pc:docMk/>
            <pc:sldMk cId="286127125" sldId="256"/>
            <ac:picMk id="5" creationId="{C473D0D9-309F-E9F2-7942-50FD28BF5D45}"/>
          </ac:picMkLst>
        </pc:picChg>
        <pc:picChg chg="mod">
          <ac:chgData name="Magno Daniel Portillo Anzoategui" userId="34c3048a0fb97a0f" providerId="LiveId" clId="{A91DBE3F-57CC-474C-B2DD-5DDEDCE8D104}" dt="2026-07-16T11:34:56.725" v="255" actId="1076"/>
          <ac:picMkLst>
            <pc:docMk/>
            <pc:sldMk cId="286127125" sldId="256"/>
            <ac:picMk id="6" creationId="{B728E524-C14D-4A9D-BA05-FDDD9EFDD423}"/>
          </ac:picMkLst>
        </pc:picChg>
        <pc:picChg chg="add mod modCrop">
          <ac:chgData name="Magno Daniel Portillo Anzoategui" userId="34c3048a0fb97a0f" providerId="LiveId" clId="{A91DBE3F-57CC-474C-B2DD-5DDEDCE8D104}" dt="2026-07-16T11:35:24.985" v="259" actId="1076"/>
          <ac:picMkLst>
            <pc:docMk/>
            <pc:sldMk cId="286127125" sldId="256"/>
            <ac:picMk id="25" creationId="{063706C1-0DD7-F391-DC79-5E7CB6049AF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7070108"/>
            <a:ext cx="24480361" cy="1504022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22690338"/>
            <a:ext cx="21600319" cy="10430151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4DA2-3823-4DFA-B057-F6AB2C1503FB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8CB-2714-45C0-928B-7BA221580F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8470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4DA2-3823-4DFA-B057-F6AB2C1503FB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8CB-2714-45C0-928B-7BA221580F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9779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2300034"/>
            <a:ext cx="6210092" cy="366105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2300034"/>
            <a:ext cx="18270270" cy="366105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4DA2-3823-4DFA-B057-F6AB2C1503FB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8CB-2714-45C0-928B-7BA221580F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3691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4DA2-3823-4DFA-B057-F6AB2C1503FB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8CB-2714-45C0-928B-7BA221580F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6128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10770172"/>
            <a:ext cx="24840367" cy="17970262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8910440"/>
            <a:ext cx="24840367" cy="9450136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4DA2-3823-4DFA-B057-F6AB2C1503FB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8CB-2714-45C0-928B-7BA221580F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7988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11500170"/>
            <a:ext cx="12240181" cy="2741040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11500170"/>
            <a:ext cx="12240181" cy="2741040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4DA2-3823-4DFA-B057-F6AB2C1503FB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8CB-2714-45C0-928B-7BA221580F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4406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00044"/>
            <a:ext cx="24840367" cy="8350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10590160"/>
            <a:ext cx="12183928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5780233"/>
            <a:ext cx="12183928" cy="2321034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10590160"/>
            <a:ext cx="12243932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5780233"/>
            <a:ext cx="12243932" cy="2321034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4DA2-3823-4DFA-B057-F6AB2C1503FB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8CB-2714-45C0-928B-7BA221580F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1959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4DA2-3823-4DFA-B057-F6AB2C1503FB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8CB-2714-45C0-928B-7BA221580F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3657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4DA2-3823-4DFA-B057-F6AB2C1503FB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8CB-2714-45C0-928B-7BA221580F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479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6220102"/>
            <a:ext cx="14580215" cy="30700453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4DA2-3823-4DFA-B057-F6AB2C1503FB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8CB-2714-45C0-928B-7BA221580F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2311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6220102"/>
            <a:ext cx="14580215" cy="30700453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4DA2-3823-4DFA-B057-F6AB2C1503FB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8CB-2714-45C0-928B-7BA221580F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3876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2300044"/>
            <a:ext cx="24840367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11500170"/>
            <a:ext cx="24840367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04DA2-3823-4DFA-B057-F6AB2C1503FB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40040601"/>
            <a:ext cx="972014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F28CB-2714-45C0-928B-7BA221580F8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1303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BD77F1A-3927-48A6-8FE9-E6DAD28837E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68" b="5846"/>
          <a:stretch/>
        </p:blipFill>
        <p:spPr bwMode="auto">
          <a:xfrm>
            <a:off x="384276" y="6439476"/>
            <a:ext cx="27920629" cy="667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728E524-C14D-4A9D-BA05-FDDD9EFDD423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68" b="5846"/>
          <a:stretch/>
        </p:blipFill>
        <p:spPr bwMode="auto">
          <a:xfrm>
            <a:off x="384276" y="10597055"/>
            <a:ext cx="27920629" cy="667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E9D859C-D431-44D7-8EE2-43D5A99AC368}"/>
              </a:ext>
            </a:extLst>
          </p:cNvPr>
          <p:cNvSpPr txBox="1"/>
          <p:nvPr/>
        </p:nvSpPr>
        <p:spPr>
          <a:xfrm>
            <a:off x="0" y="5238768"/>
            <a:ext cx="27920629" cy="830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795" b="1" dirty="0">
                <a:solidFill>
                  <a:srgbClr val="5D7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DEL PROYECTO, EN MAYÚSUCULAS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2923BBB-5D9B-43C5-BB18-FE3C99BE1F8E}"/>
              </a:ext>
            </a:extLst>
          </p:cNvPr>
          <p:cNvSpPr txBox="1"/>
          <p:nvPr/>
        </p:nvSpPr>
        <p:spPr>
          <a:xfrm>
            <a:off x="1009499" y="11256645"/>
            <a:ext cx="12362445" cy="1201547"/>
          </a:xfrm>
          <a:prstGeom prst="rect">
            <a:avLst/>
          </a:prstGeom>
          <a:solidFill>
            <a:srgbClr val="5D75A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720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s-ES" sz="210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89977FA-2CBC-4FBE-BE81-7DC3B7289FCA}"/>
              </a:ext>
            </a:extLst>
          </p:cNvPr>
          <p:cNvSpPr txBox="1"/>
          <p:nvPr/>
        </p:nvSpPr>
        <p:spPr>
          <a:xfrm>
            <a:off x="14893528" y="11256644"/>
            <a:ext cx="12362445" cy="1201547"/>
          </a:xfrm>
          <a:prstGeom prst="rect">
            <a:avLst/>
          </a:prstGeom>
          <a:solidFill>
            <a:srgbClr val="5D75A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720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RESUMEN</a:t>
            </a:r>
            <a:endParaRPr lang="es-ES" sz="210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07E0D55-F34F-4795-972E-4591EA585E51}"/>
              </a:ext>
            </a:extLst>
          </p:cNvPr>
          <p:cNvSpPr txBox="1"/>
          <p:nvPr/>
        </p:nvSpPr>
        <p:spPr>
          <a:xfrm>
            <a:off x="1009499" y="12458324"/>
            <a:ext cx="12362445" cy="67472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4805" dirty="0">
                <a:latin typeface="Arial" panose="020B0604020202020204" pitchFamily="34" charset="0"/>
                <a:cs typeface="Arial" panose="020B0604020202020204" pitchFamily="34" charset="0"/>
              </a:rPr>
              <a:t>Este es el formato de póster para la presentación de trabajos aceptados en el VI CONEU. Siéntase libre de modificar la longitud del texto y agregar cuántas imágenes y secciones necesite. Los colores, el formato de presentación de los autores las filiaciones, el logo del congreso y el formato de las referencias deben ser fieles a este formato.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C59E9E1-11F2-4FBE-854C-02018034E563}"/>
              </a:ext>
            </a:extLst>
          </p:cNvPr>
          <p:cNvSpPr txBox="1"/>
          <p:nvPr/>
        </p:nvSpPr>
        <p:spPr>
          <a:xfrm>
            <a:off x="895071" y="19493970"/>
            <a:ext cx="12362445" cy="1201547"/>
          </a:xfrm>
          <a:prstGeom prst="rect">
            <a:avLst/>
          </a:prstGeom>
          <a:solidFill>
            <a:srgbClr val="5D75A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720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TABLAS Y FIGURAS</a:t>
            </a:r>
            <a:endParaRPr lang="es-ES" sz="210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0AE9691-4F84-45F5-827A-273AA688E6E1}"/>
              </a:ext>
            </a:extLst>
          </p:cNvPr>
          <p:cNvSpPr txBox="1"/>
          <p:nvPr/>
        </p:nvSpPr>
        <p:spPr>
          <a:xfrm>
            <a:off x="952286" y="21043827"/>
            <a:ext cx="12362445" cy="37894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4805" dirty="0">
                <a:latin typeface="Arial" panose="020B0604020202020204" pitchFamily="34" charset="0"/>
                <a:cs typeface="Arial" panose="020B0604020202020204" pitchFamily="34" charset="0"/>
              </a:rPr>
              <a:t>Las tablas y figuras que se pongan en el póster deben estar numeradas y deben contar con su descripción, ver por ejemplo la Figura 1. Procure que sus figuras sean de buena calidad.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92CB3C7-3191-464A-B686-1A59A5C4EDAE}"/>
              </a:ext>
            </a:extLst>
          </p:cNvPr>
          <p:cNvSpPr txBox="1"/>
          <p:nvPr/>
        </p:nvSpPr>
        <p:spPr>
          <a:xfrm>
            <a:off x="952286" y="30697518"/>
            <a:ext cx="12362445" cy="1447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4404" b="1" dirty="0">
                <a:latin typeface="Arial" panose="020B0604020202020204" pitchFamily="34" charset="0"/>
                <a:cs typeface="Arial" panose="020B0604020202020204" pitchFamily="34" charset="0"/>
              </a:rPr>
              <a:t>Figura 1. </a:t>
            </a:r>
            <a:r>
              <a:rPr lang="es-ES" sz="4404" dirty="0">
                <a:latin typeface="Arial" panose="020B0604020202020204" pitchFamily="34" charset="0"/>
                <a:cs typeface="Arial" panose="020B0604020202020204" pitchFamily="34" charset="0"/>
              </a:rPr>
              <a:t>Biblioteca Central de la UNICAN en Saltos del Guairá.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6FCBDBF-E37A-4034-B560-201FBAA369EF}"/>
              </a:ext>
            </a:extLst>
          </p:cNvPr>
          <p:cNvSpPr txBox="1"/>
          <p:nvPr/>
        </p:nvSpPr>
        <p:spPr>
          <a:xfrm>
            <a:off x="1009499" y="33086541"/>
            <a:ext cx="12362445" cy="45289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4805" dirty="0">
                <a:latin typeface="Arial" panose="020B0604020202020204" pitchFamily="34" charset="0"/>
                <a:cs typeface="Arial" panose="020B0604020202020204" pitchFamily="34" charset="0"/>
              </a:rPr>
              <a:t>La descripción de las figuras debe ir precedida por la palabra Figura y el número. Lo mismo se aplica para las tablas. En caso de ser necesario se puede colocar una tabla o figura que se extienda por sobre las dos columnas de este formato.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2DDC38A-5BFA-4B3A-8F36-65E685B228B5}"/>
              </a:ext>
            </a:extLst>
          </p:cNvPr>
          <p:cNvSpPr txBox="1"/>
          <p:nvPr/>
        </p:nvSpPr>
        <p:spPr>
          <a:xfrm>
            <a:off x="14893528" y="23950708"/>
            <a:ext cx="12362445" cy="1201547"/>
          </a:xfrm>
          <a:prstGeom prst="rect">
            <a:avLst/>
          </a:prstGeom>
          <a:solidFill>
            <a:srgbClr val="5D75A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720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REFERENCIAS</a:t>
            </a:r>
            <a:endParaRPr lang="es-ES" sz="210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6F236D9-D05C-4335-B4D6-46404C99B336}"/>
              </a:ext>
            </a:extLst>
          </p:cNvPr>
          <p:cNvSpPr txBox="1"/>
          <p:nvPr/>
        </p:nvSpPr>
        <p:spPr>
          <a:xfrm>
            <a:off x="14893528" y="12635480"/>
            <a:ext cx="12362445" cy="30500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4805" dirty="0">
                <a:latin typeface="Arial" panose="020B0604020202020204" pitchFamily="34" charset="0"/>
                <a:cs typeface="Arial" panose="020B0604020202020204" pitchFamily="34" charset="0"/>
              </a:rPr>
              <a:t>Los objetivos, las metas, los procedimientos, el calendario de actividades, como así también otros aspectos relevantes al desarrollo del proyecto de extensión.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81A7EA6-C13B-42E0-9262-A10378752DE3}"/>
              </a:ext>
            </a:extLst>
          </p:cNvPr>
          <p:cNvSpPr txBox="1"/>
          <p:nvPr/>
        </p:nvSpPr>
        <p:spPr>
          <a:xfrm>
            <a:off x="14893528" y="25211153"/>
            <a:ext cx="12362445" cy="231063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4805" dirty="0">
                <a:latin typeface="Arial" panose="020B0604020202020204" pitchFamily="34" charset="0"/>
                <a:cs typeface="Arial" panose="020B0604020202020204" pitchFamily="34" charset="0"/>
              </a:rPr>
              <a:t>Agregue las referencias que crea necesarias para la presentación del póster en formato APA. Esta sección es obligatoria.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BF67A654-5BD0-4142-BF10-9F03BBBD98BF}"/>
              </a:ext>
            </a:extLst>
          </p:cNvPr>
          <p:cNvSpPr txBox="1"/>
          <p:nvPr/>
        </p:nvSpPr>
        <p:spPr>
          <a:xfrm>
            <a:off x="14893528" y="18144452"/>
            <a:ext cx="12362445" cy="2310761"/>
          </a:xfrm>
          <a:prstGeom prst="rect">
            <a:avLst/>
          </a:prstGeom>
          <a:solidFill>
            <a:srgbClr val="5D75A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720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 Y RESULTADOS</a:t>
            </a:r>
            <a:endParaRPr lang="es-ES" sz="210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931903EF-E686-4D16-BCAE-8EC594BD5A13}"/>
              </a:ext>
            </a:extLst>
          </p:cNvPr>
          <p:cNvSpPr txBox="1"/>
          <p:nvPr/>
        </p:nvSpPr>
        <p:spPr>
          <a:xfrm>
            <a:off x="14893528" y="20662064"/>
            <a:ext cx="12362445" cy="30500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4805" dirty="0">
                <a:latin typeface="Arial" panose="020B0604020202020204" pitchFamily="34" charset="0"/>
                <a:cs typeface="Arial" panose="020B0604020202020204" pitchFamily="34" charset="0"/>
              </a:rPr>
              <a:t>Usted es libre de describir sus resultados y conclusiones, ponerlos en secciones separadas o simplemente agregar imágenes o tablas.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8564AE9-8458-4C85-9474-FD96AC855C83}"/>
              </a:ext>
            </a:extLst>
          </p:cNvPr>
          <p:cNvSpPr txBox="1"/>
          <p:nvPr/>
        </p:nvSpPr>
        <p:spPr>
          <a:xfrm>
            <a:off x="895071" y="6506227"/>
            <a:ext cx="26895858" cy="20333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607" b="1" dirty="0"/>
              <a:t>Primer Autor1, Segundo Autor2, Tercer Autor3</a:t>
            </a:r>
          </a:p>
          <a:p>
            <a:pPr algn="ctr"/>
            <a:r>
              <a:rPr lang="es-ES" sz="6006" dirty="0"/>
              <a:t>correo 1, correo 2, correo 3.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C17D55B-7004-6DF1-8A9E-CA448F37EE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397" y="25105722"/>
            <a:ext cx="5257792" cy="4812340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8E4C34C2-36D4-E4D9-EA38-D05BDC50AC60}"/>
              </a:ext>
            </a:extLst>
          </p:cNvPr>
          <p:cNvSpPr/>
          <p:nvPr/>
        </p:nvSpPr>
        <p:spPr>
          <a:xfrm>
            <a:off x="21435038" y="327774"/>
            <a:ext cx="6981111" cy="31944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720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 Logos</a:t>
            </a:r>
            <a:endParaRPr lang="es-ES" sz="2103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8D24AAB6-4FFF-B626-B17B-7849CA30EA33}"/>
              </a:ext>
            </a:extLst>
          </p:cNvPr>
          <p:cNvSpPr txBox="1"/>
          <p:nvPr/>
        </p:nvSpPr>
        <p:spPr>
          <a:xfrm>
            <a:off x="15235343" y="30742446"/>
            <a:ext cx="12670010" cy="9126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4805" dirty="0">
                <a:latin typeface="Arial" panose="020B0604020202020204" pitchFamily="34" charset="0"/>
                <a:cs typeface="Arial" panose="020B0604020202020204" pitchFamily="34" charset="0"/>
              </a:rPr>
              <a:t>Observaciones</a:t>
            </a:r>
            <a:r>
              <a:rPr lang="es-PY" sz="480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s-PY" sz="4805" dirty="0">
                <a:latin typeface="Arial" panose="020B0604020202020204" pitchFamily="34" charset="0"/>
                <a:cs typeface="Arial" panose="020B0604020202020204" pitchFamily="34" charset="0"/>
              </a:rPr>
              <a:t>Los proyectos admitidos por el comité académico y evaluador en la modalidad de póster, deberá preparar la presentación resumida de la ponencia en un póster impreso en papel o en lona, en formato </a:t>
            </a:r>
            <a:r>
              <a:rPr lang="es-PY" sz="4805">
                <a:latin typeface="Arial" panose="020B0604020202020204" pitchFamily="34" charset="0"/>
                <a:cs typeface="Arial" panose="020B0604020202020204" pitchFamily="34" charset="0"/>
              </a:rPr>
              <a:t>de 80 </a:t>
            </a:r>
            <a:r>
              <a:rPr lang="es-PY" sz="4805" dirty="0">
                <a:latin typeface="Arial" panose="020B0604020202020204" pitchFamily="34" charset="0"/>
                <a:cs typeface="Arial" panose="020B0604020202020204" pitchFamily="34" charset="0"/>
              </a:rPr>
              <a:t>cm. (ancho) por 120cm. (alto). La organización no se hace cargo por la impresión del mismo.</a:t>
            </a:r>
            <a:endParaRPr lang="es-PY" sz="4805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PY" sz="480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Gracias por ser parte del VI CONEU</a:t>
            </a:r>
          </a:p>
          <a:p>
            <a:endParaRPr lang="es-PY" sz="5327" dirty="0"/>
          </a:p>
          <a:p>
            <a:endParaRPr lang="es-419" sz="5327" dirty="0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063706C1-0DD7-F391-DC79-5E7CB6049A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147"/>
          <a:stretch>
            <a:fillRect/>
          </a:stretch>
        </p:blipFill>
        <p:spPr>
          <a:xfrm>
            <a:off x="384276" y="155568"/>
            <a:ext cx="8773928" cy="439546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473D0D9-309F-E9F2-7942-50FD28BF5D45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68" b="5846"/>
          <a:stretch/>
        </p:blipFill>
        <p:spPr bwMode="auto">
          <a:xfrm>
            <a:off x="495520" y="42567639"/>
            <a:ext cx="27920629" cy="667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127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120</TotalTime>
  <Words>331</Words>
  <Application>Microsoft Office PowerPoint</Application>
  <PresentationFormat>Personalizado</PresentationFormat>
  <Paragraphs>19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2013 - Tema de 2022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Anónimo</dc:creator>
  <cp:lastModifiedBy>Magno Daniel Portillo Anzoategui</cp:lastModifiedBy>
  <cp:revision>16</cp:revision>
  <cp:lastPrinted>2023-07-05T15:00:42Z</cp:lastPrinted>
  <dcterms:created xsi:type="dcterms:W3CDTF">2022-08-22T12:38:29Z</dcterms:created>
  <dcterms:modified xsi:type="dcterms:W3CDTF">2026-07-16T11:37:12Z</dcterms:modified>
</cp:coreProperties>
</file>