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72" r:id="rId4"/>
    <p:sldId id="277" r:id="rId5"/>
    <p:sldId id="258" r:id="rId6"/>
    <p:sldId id="273" r:id="rId7"/>
    <p:sldId id="274" r:id="rId8"/>
    <p:sldId id="275" r:id="rId9"/>
    <p:sldId id="279" r:id="rId10"/>
    <p:sldId id="276" r:id="rId11"/>
    <p:sldId id="278" r:id="rId12"/>
  </p:sldIdLst>
  <p:sldSz cx="9144000" cy="5143500" type="screen16x9"/>
  <p:notesSz cx="6858000" cy="9144000"/>
  <p:embeddedFontLst>
    <p:embeddedFont>
      <p:font typeface="Arial Rounded MT Bold" panose="020F0704030504030204" pitchFamily="34" charset="0"/>
      <p:regular r:id="rId14"/>
    </p:embeddedFont>
    <p:embeddedFont>
      <p:font typeface="Cambria" panose="02040503050406030204" pitchFamily="18"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C492A1-06EC-4E36-BAE0-0E28190D2B0E}" v="24" dt="2026-07-14T12:36:34.056"/>
  </p1510:revLst>
</p1510:revInfo>
</file>

<file path=ppt/tableStyles.xml><?xml version="1.0" encoding="utf-8"?>
<a:tblStyleLst xmlns:a="http://schemas.openxmlformats.org/drawingml/2006/main" def="{7BCA1EF2-64BC-49EF-A9A5-E224A3628C2C}">
  <a:tblStyle styleId="{7BCA1EF2-64BC-49EF-A9A5-E224A3628C2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o Daniel Portillo Anzoategui" userId="34c3048a0fb97a0f" providerId="LiveId" clId="{A91DBE3F-57CC-474C-B2DD-5DDEDCE8D104}"/>
    <pc:docChg chg="undo custSel addSld delSld modSld sldOrd">
      <pc:chgData name="Magno Daniel Portillo Anzoategui" userId="34c3048a0fb97a0f" providerId="LiveId" clId="{A91DBE3F-57CC-474C-B2DD-5DDEDCE8D104}" dt="2026-07-14T12:39:00.310" v="1499" actId="22"/>
      <pc:docMkLst>
        <pc:docMk/>
      </pc:docMkLst>
      <pc:sldChg chg="addSp delSp modSp mod modNotes">
        <pc:chgData name="Magno Daniel Portillo Anzoategui" userId="34c3048a0fb97a0f" providerId="LiveId" clId="{A91DBE3F-57CC-474C-B2DD-5DDEDCE8D104}" dt="2026-07-14T12:37:47.230" v="1480" actId="14100"/>
        <pc:sldMkLst>
          <pc:docMk/>
          <pc:sldMk cId="0" sldId="256"/>
        </pc:sldMkLst>
        <pc:spChg chg="add mod">
          <ac:chgData name="Magno Daniel Portillo Anzoategui" userId="34c3048a0fb97a0f" providerId="LiveId" clId="{A91DBE3F-57CC-474C-B2DD-5DDEDCE8D104}" dt="2026-07-04T15:00:17.569" v="459" actId="108"/>
          <ac:spMkLst>
            <pc:docMk/>
            <pc:sldMk cId="0" sldId="256"/>
            <ac:spMk id="3" creationId="{A64AD699-8905-3DD2-3E2E-C45F15B2A5B8}"/>
          </ac:spMkLst>
        </pc:spChg>
        <pc:spChg chg="mod">
          <ac:chgData name="Magno Daniel Portillo Anzoategui" userId="34c3048a0fb97a0f" providerId="LiveId" clId="{A91DBE3F-57CC-474C-B2DD-5DDEDCE8D104}" dt="2026-07-04T15:00:09.103" v="456" actId="1076"/>
          <ac:spMkLst>
            <pc:docMk/>
            <pc:sldMk cId="0" sldId="256"/>
            <ac:spMk id="56" creationId="{00000000-0000-0000-0000-000000000000}"/>
          </ac:spMkLst>
        </pc:spChg>
        <pc:picChg chg="add mod">
          <ac:chgData name="Magno Daniel Portillo Anzoategui" userId="34c3048a0fb97a0f" providerId="LiveId" clId="{A91DBE3F-57CC-474C-B2DD-5DDEDCE8D104}" dt="2026-07-14T12:37:47.230" v="1480" actId="14100"/>
          <ac:picMkLst>
            <pc:docMk/>
            <pc:sldMk cId="0" sldId="256"/>
            <ac:picMk id="2" creationId="{063706C1-0DD7-F391-DC79-5E7CB6049AF2}"/>
          </ac:picMkLst>
        </pc:picChg>
        <pc:picChg chg="del">
          <ac:chgData name="Magno Daniel Portillo Anzoategui" userId="34c3048a0fb97a0f" providerId="LiveId" clId="{A91DBE3F-57CC-474C-B2DD-5DDEDCE8D104}" dt="2026-07-14T12:36:32.818" v="1462" actId="478"/>
          <ac:picMkLst>
            <pc:docMk/>
            <pc:sldMk cId="0" sldId="256"/>
            <ac:picMk id="57" creationId="{00000000-0000-0000-0000-000000000000}"/>
          </ac:picMkLst>
        </pc:picChg>
      </pc:sldChg>
      <pc:sldChg chg="addSp delSp modSp mod">
        <pc:chgData name="Magno Daniel Portillo Anzoategui" userId="34c3048a0fb97a0f" providerId="LiveId" clId="{A91DBE3F-57CC-474C-B2DD-5DDEDCE8D104}" dt="2026-07-14T12:38:01.410" v="1481" actId="14100"/>
        <pc:sldMkLst>
          <pc:docMk/>
          <pc:sldMk cId="0" sldId="257"/>
        </pc:sldMkLst>
        <pc:spChg chg="mod">
          <ac:chgData name="Magno Daniel Portillo Anzoategui" userId="34c3048a0fb97a0f" providerId="LiveId" clId="{A91DBE3F-57CC-474C-B2DD-5DDEDCE8D104}" dt="2026-07-04T15:11:48.175" v="503" actId="27636"/>
          <ac:spMkLst>
            <pc:docMk/>
            <pc:sldMk cId="0" sldId="257"/>
            <ac:spMk id="66" creationId="{00000000-0000-0000-0000-000000000000}"/>
          </ac:spMkLst>
        </pc:spChg>
        <pc:spChg chg="mod">
          <ac:chgData name="Magno Daniel Portillo Anzoategui" userId="34c3048a0fb97a0f" providerId="LiveId" clId="{A91DBE3F-57CC-474C-B2DD-5DDEDCE8D104}" dt="2026-07-04T15:32:39.756" v="1443" actId="207"/>
          <ac:spMkLst>
            <pc:docMk/>
            <pc:sldMk cId="0" sldId="257"/>
            <ac:spMk id="67" creationId="{00000000-0000-0000-0000-000000000000}"/>
          </ac:spMkLst>
        </pc:spChg>
        <pc:picChg chg="add mod">
          <ac:chgData name="Magno Daniel Portillo Anzoategui" userId="34c3048a0fb97a0f" providerId="LiveId" clId="{A91DBE3F-57CC-474C-B2DD-5DDEDCE8D104}" dt="2026-07-14T12:38:01.410" v="1481" actId="14100"/>
          <ac:picMkLst>
            <pc:docMk/>
            <pc:sldMk cId="0" sldId="257"/>
            <ac:picMk id="4" creationId="{F00DD525-540C-8782-0186-730F8811662F}"/>
          </ac:picMkLst>
        </pc:picChg>
        <pc:picChg chg="mod">
          <ac:chgData name="Magno Daniel Portillo Anzoategui" userId="34c3048a0fb97a0f" providerId="LiveId" clId="{A91DBE3F-57CC-474C-B2DD-5DDEDCE8D104}" dt="2026-07-04T14:50:01.876" v="218" actId="14100"/>
          <ac:picMkLst>
            <pc:docMk/>
            <pc:sldMk cId="0" sldId="257"/>
            <ac:picMk id="70" creationId="{00000000-0000-0000-0000-000000000000}"/>
          </ac:picMkLst>
        </pc:picChg>
        <pc:picChg chg="mod">
          <ac:chgData name="Magno Daniel Portillo Anzoategui" userId="34c3048a0fb97a0f" providerId="LiveId" clId="{A91DBE3F-57CC-474C-B2DD-5DDEDCE8D104}" dt="2026-07-04T14:50:20.959" v="227" actId="14100"/>
          <ac:picMkLst>
            <pc:docMk/>
            <pc:sldMk cId="0" sldId="257"/>
            <ac:picMk id="72" creationId="{00000000-0000-0000-0000-000000000000}"/>
          </ac:picMkLst>
        </pc:picChg>
        <pc:picChg chg="mod">
          <ac:chgData name="Magno Daniel Portillo Anzoategui" userId="34c3048a0fb97a0f" providerId="LiveId" clId="{A91DBE3F-57CC-474C-B2DD-5DDEDCE8D104}" dt="2026-07-04T14:50:24.250" v="228" actId="14100"/>
          <ac:picMkLst>
            <pc:docMk/>
            <pc:sldMk cId="0" sldId="257"/>
            <ac:picMk id="73" creationId="{00000000-0000-0000-0000-000000000000}"/>
          </ac:picMkLst>
        </pc:picChg>
        <pc:picChg chg="mod">
          <ac:chgData name="Magno Daniel Portillo Anzoategui" userId="34c3048a0fb97a0f" providerId="LiveId" clId="{A91DBE3F-57CC-474C-B2DD-5DDEDCE8D104}" dt="2026-07-04T14:50:28.866" v="229" actId="14100"/>
          <ac:picMkLst>
            <pc:docMk/>
            <pc:sldMk cId="0" sldId="257"/>
            <ac:picMk id="74" creationId="{00000000-0000-0000-0000-000000000000}"/>
          </ac:picMkLst>
        </pc:picChg>
        <pc:picChg chg="mod">
          <ac:chgData name="Magno Daniel Portillo Anzoategui" userId="34c3048a0fb97a0f" providerId="LiveId" clId="{A91DBE3F-57CC-474C-B2DD-5DDEDCE8D104}" dt="2026-07-04T14:50:40.554" v="234" actId="14100"/>
          <ac:picMkLst>
            <pc:docMk/>
            <pc:sldMk cId="0" sldId="257"/>
            <ac:picMk id="75" creationId="{00000000-0000-0000-0000-000000000000}"/>
          </ac:picMkLst>
        </pc:picChg>
        <pc:picChg chg="mod">
          <ac:chgData name="Magno Daniel Portillo Anzoategui" userId="34c3048a0fb97a0f" providerId="LiveId" clId="{A91DBE3F-57CC-474C-B2DD-5DDEDCE8D104}" dt="2026-07-04T14:50:37.933" v="233" actId="14100"/>
          <ac:picMkLst>
            <pc:docMk/>
            <pc:sldMk cId="0" sldId="257"/>
            <ac:picMk id="76" creationId="{00000000-0000-0000-0000-000000000000}"/>
          </ac:picMkLst>
        </pc:picChg>
        <pc:picChg chg="mod">
          <ac:chgData name="Magno Daniel Portillo Anzoategui" userId="34c3048a0fb97a0f" providerId="LiveId" clId="{A91DBE3F-57CC-474C-B2DD-5DDEDCE8D104}" dt="2026-07-04T14:50:34.653" v="231" actId="14100"/>
          <ac:picMkLst>
            <pc:docMk/>
            <pc:sldMk cId="0" sldId="257"/>
            <ac:picMk id="77" creationId="{00000000-0000-0000-0000-000000000000}"/>
          </ac:picMkLst>
        </pc:picChg>
        <pc:picChg chg="mod">
          <ac:chgData name="Magno Daniel Portillo Anzoategui" userId="34c3048a0fb97a0f" providerId="LiveId" clId="{A91DBE3F-57CC-474C-B2DD-5DDEDCE8D104}" dt="2026-07-04T14:50:31.948" v="230" actId="14100"/>
          <ac:picMkLst>
            <pc:docMk/>
            <pc:sldMk cId="0" sldId="257"/>
            <ac:picMk id="78" creationId="{00000000-0000-0000-0000-000000000000}"/>
          </ac:picMkLst>
        </pc:picChg>
        <pc:picChg chg="del">
          <ac:chgData name="Magno Daniel Portillo Anzoategui" userId="34c3048a0fb97a0f" providerId="LiveId" clId="{A91DBE3F-57CC-474C-B2DD-5DDEDCE8D104}" dt="2026-07-14T12:37:19.436" v="1476" actId="478"/>
          <ac:picMkLst>
            <pc:docMk/>
            <pc:sldMk cId="0" sldId="257"/>
            <ac:picMk id="79" creationId="{00000000-0000-0000-0000-000000000000}"/>
          </ac:picMkLst>
        </pc:picChg>
      </pc:sldChg>
      <pc:sldChg chg="addSp delSp modSp mod">
        <pc:chgData name="Magno Daniel Portillo Anzoategui" userId="34c3048a0fb97a0f" providerId="LiveId" clId="{A91DBE3F-57CC-474C-B2DD-5DDEDCE8D104}" dt="2026-07-14T12:38:32.590" v="1487" actId="22"/>
        <pc:sldMkLst>
          <pc:docMk/>
          <pc:sldMk cId="0" sldId="258"/>
        </pc:sldMkLst>
        <pc:spChg chg="add mod">
          <ac:chgData name="Magno Daniel Portillo Anzoategui" userId="34c3048a0fb97a0f" providerId="LiveId" clId="{A91DBE3F-57CC-474C-B2DD-5DDEDCE8D104}" dt="2026-07-04T15:03:06.037" v="478"/>
          <ac:spMkLst>
            <pc:docMk/>
            <pc:sldMk cId="0" sldId="258"/>
            <ac:spMk id="4" creationId="{7C5120FB-0F4D-2CEE-563E-69F2B4EBA8A5}"/>
          </ac:spMkLst>
        </pc:spChg>
        <pc:spChg chg="mod">
          <ac:chgData name="Magno Daniel Portillo Anzoategui" userId="34c3048a0fb97a0f" providerId="LiveId" clId="{A91DBE3F-57CC-474C-B2DD-5DDEDCE8D104}" dt="2026-07-04T14:52:47.752" v="317" actId="2711"/>
          <ac:spMkLst>
            <pc:docMk/>
            <pc:sldMk cId="0" sldId="258"/>
            <ac:spMk id="86" creationId="{00000000-0000-0000-0000-000000000000}"/>
          </ac:spMkLst>
        </pc:spChg>
        <pc:picChg chg="add">
          <ac:chgData name="Magno Daniel Portillo Anzoategui" userId="34c3048a0fb97a0f" providerId="LiveId" clId="{A91DBE3F-57CC-474C-B2DD-5DDEDCE8D104}" dt="2026-07-14T12:38:32.590" v="1487" actId="22"/>
          <ac:picMkLst>
            <pc:docMk/>
            <pc:sldMk cId="0" sldId="258"/>
            <ac:picMk id="3" creationId="{A29A701F-5FC8-F68B-7E91-A0F0FFF8F39A}"/>
          </ac:picMkLst>
        </pc:picChg>
        <pc:picChg chg="del">
          <ac:chgData name="Magno Daniel Portillo Anzoategui" userId="34c3048a0fb97a0f" providerId="LiveId" clId="{A91DBE3F-57CC-474C-B2DD-5DDEDCE8D104}" dt="2026-07-14T12:38:32.170" v="1486" actId="478"/>
          <ac:picMkLst>
            <pc:docMk/>
            <pc:sldMk cId="0" sldId="258"/>
            <ac:picMk id="90" creationId="{00000000-0000-0000-0000-000000000000}"/>
          </ac:picMkLst>
        </pc:picChg>
      </pc:sldChg>
      <pc:sldChg chg="addSp delSp modSp add mod ord">
        <pc:chgData name="Magno Daniel Portillo Anzoategui" userId="34c3048a0fb97a0f" providerId="LiveId" clId="{A91DBE3F-57CC-474C-B2DD-5DDEDCE8D104}" dt="2026-07-14T12:38:20.602" v="1483" actId="22"/>
        <pc:sldMkLst>
          <pc:docMk/>
          <pc:sldMk cId="1211036696" sldId="272"/>
        </pc:sldMkLst>
        <pc:spChg chg="add mod">
          <ac:chgData name="Magno Daniel Portillo Anzoategui" userId="34c3048a0fb97a0f" providerId="LiveId" clId="{A91DBE3F-57CC-474C-B2DD-5DDEDCE8D104}" dt="2026-07-04T14:57:56.481" v="447" actId="313"/>
          <ac:spMkLst>
            <pc:docMk/>
            <pc:sldMk cId="1211036696" sldId="272"/>
            <ac:spMk id="2" creationId="{91B94E4C-28B2-FD14-FB57-0B50518E9AA7}"/>
          </ac:spMkLst>
        </pc:spChg>
        <pc:spChg chg="add mod">
          <ac:chgData name="Magno Daniel Portillo Anzoategui" userId="34c3048a0fb97a0f" providerId="LiveId" clId="{A91DBE3F-57CC-474C-B2DD-5DDEDCE8D104}" dt="2026-07-04T15:01:48.677" v="466" actId="108"/>
          <ac:spMkLst>
            <pc:docMk/>
            <pc:sldMk cId="1211036696" sldId="272"/>
            <ac:spMk id="3" creationId="{26E2E6FB-33A8-A461-6E39-AD69E056AABA}"/>
          </ac:spMkLst>
        </pc:spChg>
        <pc:spChg chg="mod">
          <ac:chgData name="Magno Daniel Portillo Anzoategui" userId="34c3048a0fb97a0f" providerId="LiveId" clId="{A91DBE3F-57CC-474C-B2DD-5DDEDCE8D104}" dt="2026-07-04T14:58:24.352" v="452" actId="255"/>
          <ac:spMkLst>
            <pc:docMk/>
            <pc:sldMk cId="1211036696" sldId="272"/>
            <ac:spMk id="5" creationId="{4636B9B8-773A-BA8E-46FF-C28BEF0DAC54}"/>
          </ac:spMkLst>
        </pc:spChg>
        <pc:picChg chg="add">
          <ac:chgData name="Magno Daniel Portillo Anzoategui" userId="34c3048a0fb97a0f" providerId="LiveId" clId="{A91DBE3F-57CC-474C-B2DD-5DDEDCE8D104}" dt="2026-07-14T12:38:20.602" v="1483" actId="22"/>
          <ac:picMkLst>
            <pc:docMk/>
            <pc:sldMk cId="1211036696" sldId="272"/>
            <ac:picMk id="8" creationId="{EFC4CBDA-22C6-0435-85D1-88462E87039F}"/>
          </ac:picMkLst>
        </pc:picChg>
        <pc:picChg chg="del">
          <ac:chgData name="Magno Daniel Portillo Anzoategui" userId="34c3048a0fb97a0f" providerId="LiveId" clId="{A91DBE3F-57CC-474C-B2DD-5DDEDCE8D104}" dt="2026-07-14T12:38:20.175" v="1482" actId="478"/>
          <ac:picMkLst>
            <pc:docMk/>
            <pc:sldMk cId="1211036696" sldId="272"/>
            <ac:picMk id="90" creationId="{74C08022-8D76-0B40-67A8-7EAA0C5EA49A}"/>
          </ac:picMkLst>
        </pc:picChg>
      </pc:sldChg>
      <pc:sldChg chg="addSp delSp modSp add mod">
        <pc:chgData name="Magno Daniel Portillo Anzoategui" userId="34c3048a0fb97a0f" providerId="LiveId" clId="{A91DBE3F-57CC-474C-B2DD-5DDEDCE8D104}" dt="2026-07-14T12:38:37.525" v="1489" actId="22"/>
        <pc:sldMkLst>
          <pc:docMk/>
          <pc:sldMk cId="3373550005" sldId="273"/>
        </pc:sldMkLst>
        <pc:spChg chg="mod">
          <ac:chgData name="Magno Daniel Portillo Anzoategui" userId="34c3048a0fb97a0f" providerId="LiveId" clId="{A91DBE3F-57CC-474C-B2DD-5DDEDCE8D104}" dt="2026-07-04T15:03:33.862" v="479"/>
          <ac:spMkLst>
            <pc:docMk/>
            <pc:sldMk cId="3373550005" sldId="273"/>
            <ac:spMk id="4" creationId="{E0033C19-22AC-F49C-8E0A-7F892DB2BC6E}"/>
          </ac:spMkLst>
        </pc:spChg>
        <pc:picChg chg="add">
          <ac:chgData name="Magno Daniel Portillo Anzoategui" userId="34c3048a0fb97a0f" providerId="LiveId" clId="{A91DBE3F-57CC-474C-B2DD-5DDEDCE8D104}" dt="2026-07-14T12:38:37.525" v="1489" actId="22"/>
          <ac:picMkLst>
            <pc:docMk/>
            <pc:sldMk cId="3373550005" sldId="273"/>
            <ac:picMk id="5" creationId="{A168A893-77F1-9894-7C71-C0CF9A1843DA}"/>
          </ac:picMkLst>
        </pc:picChg>
        <pc:picChg chg="del">
          <ac:chgData name="Magno Daniel Portillo Anzoategui" userId="34c3048a0fb97a0f" providerId="LiveId" clId="{A91DBE3F-57CC-474C-B2DD-5DDEDCE8D104}" dt="2026-07-14T12:38:36.857" v="1488" actId="478"/>
          <ac:picMkLst>
            <pc:docMk/>
            <pc:sldMk cId="3373550005" sldId="273"/>
            <ac:picMk id="90" creationId="{D0C2FEB7-A600-B750-BF84-3674A8F13A9F}"/>
          </ac:picMkLst>
        </pc:picChg>
      </pc:sldChg>
      <pc:sldChg chg="addSp delSp modSp add mod">
        <pc:chgData name="Magno Daniel Portillo Anzoategui" userId="34c3048a0fb97a0f" providerId="LiveId" clId="{A91DBE3F-57CC-474C-B2DD-5DDEDCE8D104}" dt="2026-07-14T12:38:42.291" v="1491" actId="22"/>
        <pc:sldMkLst>
          <pc:docMk/>
          <pc:sldMk cId="4210985326" sldId="274"/>
        </pc:sldMkLst>
        <pc:spChg chg="mod">
          <ac:chgData name="Magno Daniel Portillo Anzoategui" userId="34c3048a0fb97a0f" providerId="LiveId" clId="{A91DBE3F-57CC-474C-B2DD-5DDEDCE8D104}" dt="2026-07-04T15:03:54.744" v="480"/>
          <ac:spMkLst>
            <pc:docMk/>
            <pc:sldMk cId="4210985326" sldId="274"/>
            <ac:spMk id="4" creationId="{2536D91E-FA65-BA48-E2C3-F5333617800D}"/>
          </ac:spMkLst>
        </pc:spChg>
        <pc:picChg chg="add">
          <ac:chgData name="Magno Daniel Portillo Anzoategui" userId="34c3048a0fb97a0f" providerId="LiveId" clId="{A91DBE3F-57CC-474C-B2DD-5DDEDCE8D104}" dt="2026-07-14T12:38:42.291" v="1491" actId="22"/>
          <ac:picMkLst>
            <pc:docMk/>
            <pc:sldMk cId="4210985326" sldId="274"/>
            <ac:picMk id="5" creationId="{6F01C8FB-E67C-6899-314C-F2A072C15A35}"/>
          </ac:picMkLst>
        </pc:picChg>
        <pc:picChg chg="del">
          <ac:chgData name="Magno Daniel Portillo Anzoategui" userId="34c3048a0fb97a0f" providerId="LiveId" clId="{A91DBE3F-57CC-474C-B2DD-5DDEDCE8D104}" dt="2026-07-14T12:38:41.937" v="1490" actId="478"/>
          <ac:picMkLst>
            <pc:docMk/>
            <pc:sldMk cId="4210985326" sldId="274"/>
            <ac:picMk id="90" creationId="{29723FF2-F22C-E1F5-E233-4B2871063E5E}"/>
          </ac:picMkLst>
        </pc:picChg>
      </pc:sldChg>
      <pc:sldChg chg="addSp delSp modSp add mod">
        <pc:chgData name="Magno Daniel Portillo Anzoategui" userId="34c3048a0fb97a0f" providerId="LiveId" clId="{A91DBE3F-57CC-474C-B2DD-5DDEDCE8D104}" dt="2026-07-14T12:38:46.803" v="1493" actId="22"/>
        <pc:sldMkLst>
          <pc:docMk/>
          <pc:sldMk cId="2606280773" sldId="275"/>
        </pc:sldMkLst>
        <pc:spChg chg="mod">
          <ac:chgData name="Magno Daniel Portillo Anzoategui" userId="34c3048a0fb97a0f" providerId="LiveId" clId="{A91DBE3F-57CC-474C-B2DD-5DDEDCE8D104}" dt="2026-07-04T15:04:10.514" v="482"/>
          <ac:spMkLst>
            <pc:docMk/>
            <pc:sldMk cId="2606280773" sldId="275"/>
            <ac:spMk id="4" creationId="{020A4AE3-3E63-8958-34B6-FA3B64D34357}"/>
          </ac:spMkLst>
        </pc:spChg>
        <pc:picChg chg="add">
          <ac:chgData name="Magno Daniel Portillo Anzoategui" userId="34c3048a0fb97a0f" providerId="LiveId" clId="{A91DBE3F-57CC-474C-B2DD-5DDEDCE8D104}" dt="2026-07-14T12:38:46.803" v="1493" actId="22"/>
          <ac:picMkLst>
            <pc:docMk/>
            <pc:sldMk cId="2606280773" sldId="275"/>
            <ac:picMk id="5" creationId="{51AFDCC1-9118-BEE7-4A89-3A7EE5125322}"/>
          </ac:picMkLst>
        </pc:picChg>
        <pc:picChg chg="del">
          <ac:chgData name="Magno Daniel Portillo Anzoategui" userId="34c3048a0fb97a0f" providerId="LiveId" clId="{A91DBE3F-57CC-474C-B2DD-5DDEDCE8D104}" dt="2026-07-14T12:38:46.479" v="1492" actId="478"/>
          <ac:picMkLst>
            <pc:docMk/>
            <pc:sldMk cId="2606280773" sldId="275"/>
            <ac:picMk id="90" creationId="{BD1001CF-0218-0BAD-9E76-B1B642C34467}"/>
          </ac:picMkLst>
        </pc:picChg>
      </pc:sldChg>
      <pc:sldChg chg="addSp delSp modSp add mod">
        <pc:chgData name="Magno Daniel Portillo Anzoategui" userId="34c3048a0fb97a0f" providerId="LiveId" clId="{A91DBE3F-57CC-474C-B2DD-5DDEDCE8D104}" dt="2026-07-14T12:38:55.788" v="1497" actId="22"/>
        <pc:sldMkLst>
          <pc:docMk/>
          <pc:sldMk cId="488824182" sldId="276"/>
        </pc:sldMkLst>
        <pc:spChg chg="mod">
          <ac:chgData name="Magno Daniel Portillo Anzoategui" userId="34c3048a0fb97a0f" providerId="LiveId" clId="{A91DBE3F-57CC-474C-B2DD-5DDEDCE8D104}" dt="2026-07-04T15:04:30.485" v="486"/>
          <ac:spMkLst>
            <pc:docMk/>
            <pc:sldMk cId="488824182" sldId="276"/>
            <ac:spMk id="4" creationId="{02522B43-4082-0B29-7BBE-22D097E13A21}"/>
          </ac:spMkLst>
        </pc:spChg>
        <pc:picChg chg="add">
          <ac:chgData name="Magno Daniel Portillo Anzoategui" userId="34c3048a0fb97a0f" providerId="LiveId" clId="{A91DBE3F-57CC-474C-B2DD-5DDEDCE8D104}" dt="2026-07-14T12:38:55.788" v="1497" actId="22"/>
          <ac:picMkLst>
            <pc:docMk/>
            <pc:sldMk cId="488824182" sldId="276"/>
            <ac:picMk id="5" creationId="{3A426900-090E-08C6-FEB4-583FD9DCDB94}"/>
          </ac:picMkLst>
        </pc:picChg>
        <pc:picChg chg="del">
          <ac:chgData name="Magno Daniel Portillo Anzoategui" userId="34c3048a0fb97a0f" providerId="LiveId" clId="{A91DBE3F-57CC-474C-B2DD-5DDEDCE8D104}" dt="2026-07-14T12:38:55.307" v="1496" actId="478"/>
          <ac:picMkLst>
            <pc:docMk/>
            <pc:sldMk cId="488824182" sldId="276"/>
            <ac:picMk id="90" creationId="{F96584DF-D939-F912-EBD1-396420964F64}"/>
          </ac:picMkLst>
        </pc:picChg>
      </pc:sldChg>
      <pc:sldChg chg="addSp delSp modSp add mod ord">
        <pc:chgData name="Magno Daniel Portillo Anzoategui" userId="34c3048a0fb97a0f" providerId="LiveId" clId="{A91DBE3F-57CC-474C-B2DD-5DDEDCE8D104}" dt="2026-07-14T12:38:27.106" v="1485" actId="22"/>
        <pc:sldMkLst>
          <pc:docMk/>
          <pc:sldMk cId="2336093529" sldId="277"/>
        </pc:sldMkLst>
        <pc:spChg chg="mod">
          <ac:chgData name="Magno Daniel Portillo Anzoategui" userId="34c3048a0fb97a0f" providerId="LiveId" clId="{A91DBE3F-57CC-474C-B2DD-5DDEDCE8D104}" dt="2026-07-04T15:10:01.386" v="489"/>
          <ac:spMkLst>
            <pc:docMk/>
            <pc:sldMk cId="2336093529" sldId="277"/>
            <ac:spMk id="4" creationId="{70B8E307-2CA2-AD5D-3DF9-31899D88C7EE}"/>
          </ac:spMkLst>
        </pc:spChg>
        <pc:picChg chg="add">
          <ac:chgData name="Magno Daniel Portillo Anzoategui" userId="34c3048a0fb97a0f" providerId="LiveId" clId="{A91DBE3F-57CC-474C-B2DD-5DDEDCE8D104}" dt="2026-07-14T12:38:27.106" v="1485" actId="22"/>
          <ac:picMkLst>
            <pc:docMk/>
            <pc:sldMk cId="2336093529" sldId="277"/>
            <ac:picMk id="5" creationId="{75457695-B4DC-70E8-9135-E3A1E44BCF81}"/>
          </ac:picMkLst>
        </pc:picChg>
        <pc:picChg chg="del">
          <ac:chgData name="Magno Daniel Portillo Anzoategui" userId="34c3048a0fb97a0f" providerId="LiveId" clId="{A91DBE3F-57CC-474C-B2DD-5DDEDCE8D104}" dt="2026-07-14T12:38:26.243" v="1484" actId="478"/>
          <ac:picMkLst>
            <pc:docMk/>
            <pc:sldMk cId="2336093529" sldId="277"/>
            <ac:picMk id="90" creationId="{D442032E-DC93-D6C4-9516-A9907C389686}"/>
          </ac:picMkLst>
        </pc:picChg>
      </pc:sldChg>
      <pc:sldChg chg="addSp delSp modSp add mod">
        <pc:chgData name="Magno Daniel Portillo Anzoategui" userId="34c3048a0fb97a0f" providerId="LiveId" clId="{A91DBE3F-57CC-474C-B2DD-5DDEDCE8D104}" dt="2026-07-14T12:39:00.310" v="1499" actId="22"/>
        <pc:sldMkLst>
          <pc:docMk/>
          <pc:sldMk cId="2912411270" sldId="278"/>
        </pc:sldMkLst>
        <pc:spChg chg="mod">
          <ac:chgData name="Magno Daniel Portillo Anzoategui" userId="34c3048a0fb97a0f" providerId="LiveId" clId="{A91DBE3F-57CC-474C-B2DD-5DDEDCE8D104}" dt="2026-07-04T15:33:40.424" v="1461" actId="20577"/>
          <ac:spMkLst>
            <pc:docMk/>
            <pc:sldMk cId="2912411270" sldId="278"/>
            <ac:spMk id="4" creationId="{0AA40F6F-434D-C726-EE21-2DEE05D077C7}"/>
          </ac:spMkLst>
        </pc:spChg>
        <pc:picChg chg="add">
          <ac:chgData name="Magno Daniel Portillo Anzoategui" userId="34c3048a0fb97a0f" providerId="LiveId" clId="{A91DBE3F-57CC-474C-B2DD-5DDEDCE8D104}" dt="2026-07-14T12:39:00.310" v="1499" actId="22"/>
          <ac:picMkLst>
            <pc:docMk/>
            <pc:sldMk cId="2912411270" sldId="278"/>
            <ac:picMk id="5" creationId="{F7B5A585-4614-1C91-FEAC-21E403B17A10}"/>
          </ac:picMkLst>
        </pc:picChg>
        <pc:picChg chg="del">
          <ac:chgData name="Magno Daniel Portillo Anzoategui" userId="34c3048a0fb97a0f" providerId="LiveId" clId="{A91DBE3F-57CC-474C-B2DD-5DDEDCE8D104}" dt="2026-07-14T12:38:59.929" v="1498" actId="478"/>
          <ac:picMkLst>
            <pc:docMk/>
            <pc:sldMk cId="2912411270" sldId="278"/>
            <ac:picMk id="90" creationId="{ACC3A816-B11C-A0AB-97B9-EE3F404A3C62}"/>
          </ac:picMkLst>
        </pc:picChg>
      </pc:sldChg>
      <pc:sldChg chg="addSp delSp modSp add mod">
        <pc:chgData name="Magno Daniel Portillo Anzoategui" userId="34c3048a0fb97a0f" providerId="LiveId" clId="{A91DBE3F-57CC-474C-B2DD-5DDEDCE8D104}" dt="2026-07-14T12:38:51.686" v="1495" actId="22"/>
        <pc:sldMkLst>
          <pc:docMk/>
          <pc:sldMk cId="3124848829" sldId="279"/>
        </pc:sldMkLst>
        <pc:spChg chg="mod">
          <ac:chgData name="Magno Daniel Portillo Anzoategui" userId="34c3048a0fb97a0f" providerId="LiveId" clId="{A91DBE3F-57CC-474C-B2DD-5DDEDCE8D104}" dt="2026-07-04T15:26:03.961" v="1190" actId="20577"/>
          <ac:spMkLst>
            <pc:docMk/>
            <pc:sldMk cId="3124848829" sldId="279"/>
            <ac:spMk id="4" creationId="{A7332DDB-163F-1F50-8F0F-AA0E75706ED4}"/>
          </ac:spMkLst>
        </pc:spChg>
        <pc:picChg chg="add">
          <ac:chgData name="Magno Daniel Portillo Anzoategui" userId="34c3048a0fb97a0f" providerId="LiveId" clId="{A91DBE3F-57CC-474C-B2DD-5DDEDCE8D104}" dt="2026-07-14T12:38:51.686" v="1495" actId="22"/>
          <ac:picMkLst>
            <pc:docMk/>
            <pc:sldMk cId="3124848829" sldId="279"/>
            <ac:picMk id="5" creationId="{140BB2E9-D6C9-FC8E-B78F-7E648ABF9B50}"/>
          </ac:picMkLst>
        </pc:picChg>
        <pc:picChg chg="del">
          <ac:chgData name="Magno Daniel Portillo Anzoategui" userId="34c3048a0fb97a0f" providerId="LiveId" clId="{A91DBE3F-57CC-474C-B2DD-5DDEDCE8D104}" dt="2026-07-14T12:38:51.339" v="1494" actId="478"/>
          <ac:picMkLst>
            <pc:docMk/>
            <pc:sldMk cId="3124848829" sldId="279"/>
            <ac:picMk id="90" creationId="{16600F99-B641-06BD-BBA9-729795B0856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574793FA-16CD-0161-9EFE-CB6A00B38F8E}"/>
            </a:ext>
          </a:extLst>
        </p:cNvPr>
        <p:cNvGrpSpPr/>
        <p:nvPr/>
      </p:nvGrpSpPr>
      <p:grpSpPr>
        <a:xfrm>
          <a:off x="0" y="0"/>
          <a:ext cx="0" cy="0"/>
          <a:chOff x="0" y="0"/>
          <a:chExt cx="0" cy="0"/>
        </a:xfrm>
      </p:grpSpPr>
      <p:sp>
        <p:nvSpPr>
          <p:cNvPr id="83" name="Google Shape;83;g3ed7ee16ab2_0_312:notes">
            <a:extLst>
              <a:ext uri="{FF2B5EF4-FFF2-40B4-BE49-F238E27FC236}">
                <a16:creationId xmlns:a16="http://schemas.microsoft.com/office/drawing/2014/main" id="{A8E769E6-D4F1-C411-6055-D314BAFF3D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a:extLst>
              <a:ext uri="{FF2B5EF4-FFF2-40B4-BE49-F238E27FC236}">
                <a16:creationId xmlns:a16="http://schemas.microsoft.com/office/drawing/2014/main" id="{297642D2-2C93-CE71-44C3-9C18EF0C7E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3057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BEC65295-5CD2-9157-F610-A3641A2B3610}"/>
            </a:ext>
          </a:extLst>
        </p:cNvPr>
        <p:cNvGrpSpPr/>
        <p:nvPr/>
      </p:nvGrpSpPr>
      <p:grpSpPr>
        <a:xfrm>
          <a:off x="0" y="0"/>
          <a:ext cx="0" cy="0"/>
          <a:chOff x="0" y="0"/>
          <a:chExt cx="0" cy="0"/>
        </a:xfrm>
      </p:grpSpPr>
      <p:sp>
        <p:nvSpPr>
          <p:cNvPr id="83" name="Google Shape;83;g3ed7ee16ab2_0_312:notes">
            <a:extLst>
              <a:ext uri="{FF2B5EF4-FFF2-40B4-BE49-F238E27FC236}">
                <a16:creationId xmlns:a16="http://schemas.microsoft.com/office/drawing/2014/main" id="{301F363D-0051-7F23-1D28-F2BE918F95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a:extLst>
              <a:ext uri="{FF2B5EF4-FFF2-40B4-BE49-F238E27FC236}">
                <a16:creationId xmlns:a16="http://schemas.microsoft.com/office/drawing/2014/main" id="{483844E2-FF5A-6BF7-2E74-33DFDD1D6C8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8708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ed7ee16ab2_0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ed7ee16ab2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8C58AFF7-5F18-A1EF-69FD-1033837F4B22}"/>
            </a:ext>
          </a:extLst>
        </p:cNvPr>
        <p:cNvGrpSpPr/>
        <p:nvPr/>
      </p:nvGrpSpPr>
      <p:grpSpPr>
        <a:xfrm>
          <a:off x="0" y="0"/>
          <a:ext cx="0" cy="0"/>
          <a:chOff x="0" y="0"/>
          <a:chExt cx="0" cy="0"/>
        </a:xfrm>
      </p:grpSpPr>
      <p:sp>
        <p:nvSpPr>
          <p:cNvPr id="83" name="Google Shape;83;g3ed7ee16ab2_0_312:notes">
            <a:extLst>
              <a:ext uri="{FF2B5EF4-FFF2-40B4-BE49-F238E27FC236}">
                <a16:creationId xmlns:a16="http://schemas.microsoft.com/office/drawing/2014/main" id="{504A7423-AF38-4CC6-2172-C19F92D535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a:extLst>
              <a:ext uri="{FF2B5EF4-FFF2-40B4-BE49-F238E27FC236}">
                <a16:creationId xmlns:a16="http://schemas.microsoft.com/office/drawing/2014/main" id="{27A9C5C3-FE7E-A3C3-893D-2B65913CD5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4401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33DA34DD-0FF7-CBA3-57C3-CAC86DCE2907}"/>
            </a:ext>
          </a:extLst>
        </p:cNvPr>
        <p:cNvGrpSpPr/>
        <p:nvPr/>
      </p:nvGrpSpPr>
      <p:grpSpPr>
        <a:xfrm>
          <a:off x="0" y="0"/>
          <a:ext cx="0" cy="0"/>
          <a:chOff x="0" y="0"/>
          <a:chExt cx="0" cy="0"/>
        </a:xfrm>
      </p:grpSpPr>
      <p:sp>
        <p:nvSpPr>
          <p:cNvPr id="83" name="Google Shape;83;g3ed7ee16ab2_0_312:notes">
            <a:extLst>
              <a:ext uri="{FF2B5EF4-FFF2-40B4-BE49-F238E27FC236}">
                <a16:creationId xmlns:a16="http://schemas.microsoft.com/office/drawing/2014/main" id="{B3644FB0-E6ED-EC32-E9F4-63348362A3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a:extLst>
              <a:ext uri="{FF2B5EF4-FFF2-40B4-BE49-F238E27FC236}">
                <a16:creationId xmlns:a16="http://schemas.microsoft.com/office/drawing/2014/main" id="{9522D87A-B489-1A3B-BFB6-2F4B7AACE67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5985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ed7ee16ab2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1FB2972D-8CA1-193D-8662-65E899292A0D}"/>
            </a:ext>
          </a:extLst>
        </p:cNvPr>
        <p:cNvGrpSpPr/>
        <p:nvPr/>
      </p:nvGrpSpPr>
      <p:grpSpPr>
        <a:xfrm>
          <a:off x="0" y="0"/>
          <a:ext cx="0" cy="0"/>
          <a:chOff x="0" y="0"/>
          <a:chExt cx="0" cy="0"/>
        </a:xfrm>
      </p:grpSpPr>
      <p:sp>
        <p:nvSpPr>
          <p:cNvPr id="83" name="Google Shape;83;g3ed7ee16ab2_0_312:notes">
            <a:extLst>
              <a:ext uri="{FF2B5EF4-FFF2-40B4-BE49-F238E27FC236}">
                <a16:creationId xmlns:a16="http://schemas.microsoft.com/office/drawing/2014/main" id="{C4B836CA-95E1-D151-B77A-9933E2ACDE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a:extLst>
              <a:ext uri="{FF2B5EF4-FFF2-40B4-BE49-F238E27FC236}">
                <a16:creationId xmlns:a16="http://schemas.microsoft.com/office/drawing/2014/main" id="{69716920-79B9-2DF5-C144-350F9269A8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8646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4836D145-A892-14AA-F6A9-11647A957CB5}"/>
            </a:ext>
          </a:extLst>
        </p:cNvPr>
        <p:cNvGrpSpPr/>
        <p:nvPr/>
      </p:nvGrpSpPr>
      <p:grpSpPr>
        <a:xfrm>
          <a:off x="0" y="0"/>
          <a:ext cx="0" cy="0"/>
          <a:chOff x="0" y="0"/>
          <a:chExt cx="0" cy="0"/>
        </a:xfrm>
      </p:grpSpPr>
      <p:sp>
        <p:nvSpPr>
          <p:cNvPr id="83" name="Google Shape;83;g3ed7ee16ab2_0_312:notes">
            <a:extLst>
              <a:ext uri="{FF2B5EF4-FFF2-40B4-BE49-F238E27FC236}">
                <a16:creationId xmlns:a16="http://schemas.microsoft.com/office/drawing/2014/main" id="{3815277A-88A3-A258-8CCF-BD0AFB82E1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a:extLst>
              <a:ext uri="{FF2B5EF4-FFF2-40B4-BE49-F238E27FC236}">
                <a16:creationId xmlns:a16="http://schemas.microsoft.com/office/drawing/2014/main" id="{5F9179CD-C309-618F-2715-9ADFC2ACF0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9527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2FD3F4A0-03B9-7176-21F8-F12BC7FA7D88}"/>
            </a:ext>
          </a:extLst>
        </p:cNvPr>
        <p:cNvGrpSpPr/>
        <p:nvPr/>
      </p:nvGrpSpPr>
      <p:grpSpPr>
        <a:xfrm>
          <a:off x="0" y="0"/>
          <a:ext cx="0" cy="0"/>
          <a:chOff x="0" y="0"/>
          <a:chExt cx="0" cy="0"/>
        </a:xfrm>
      </p:grpSpPr>
      <p:sp>
        <p:nvSpPr>
          <p:cNvPr id="83" name="Google Shape;83;g3ed7ee16ab2_0_312:notes">
            <a:extLst>
              <a:ext uri="{FF2B5EF4-FFF2-40B4-BE49-F238E27FC236}">
                <a16:creationId xmlns:a16="http://schemas.microsoft.com/office/drawing/2014/main" id="{6AC1BF0E-B1DB-3BDF-5C42-103E05A98E9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a:extLst>
              <a:ext uri="{FF2B5EF4-FFF2-40B4-BE49-F238E27FC236}">
                <a16:creationId xmlns:a16="http://schemas.microsoft.com/office/drawing/2014/main" id="{982DEF40-FDAC-5733-FBE1-14E338ED6F3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7327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A3BDF960-6422-0B34-115A-30F627FEFC2E}"/>
            </a:ext>
          </a:extLst>
        </p:cNvPr>
        <p:cNvGrpSpPr/>
        <p:nvPr/>
      </p:nvGrpSpPr>
      <p:grpSpPr>
        <a:xfrm>
          <a:off x="0" y="0"/>
          <a:ext cx="0" cy="0"/>
          <a:chOff x="0" y="0"/>
          <a:chExt cx="0" cy="0"/>
        </a:xfrm>
      </p:grpSpPr>
      <p:sp>
        <p:nvSpPr>
          <p:cNvPr id="83" name="Google Shape;83;g3ed7ee16ab2_0_312:notes">
            <a:extLst>
              <a:ext uri="{FF2B5EF4-FFF2-40B4-BE49-F238E27FC236}">
                <a16:creationId xmlns:a16="http://schemas.microsoft.com/office/drawing/2014/main" id="{A8B9ADA3-26BE-C353-BA97-24BB855FBC2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d7ee16ab2_0_312:notes">
            <a:extLst>
              <a:ext uri="{FF2B5EF4-FFF2-40B4-BE49-F238E27FC236}">
                <a16:creationId xmlns:a16="http://schemas.microsoft.com/office/drawing/2014/main" id="{B2A92D37-83E1-B531-05E2-2AB7F7FA766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1851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60950" y="1766525"/>
            <a:ext cx="8222100" cy="9336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s" dirty="0"/>
              <a:t>VI CONEU</a:t>
            </a:r>
            <a:endParaRPr dirty="0"/>
          </a:p>
          <a:p>
            <a:pPr marL="0" lvl="0" indent="0" algn="ctr" rtl="0">
              <a:spcBef>
                <a:spcPts val="0"/>
              </a:spcBef>
              <a:spcAft>
                <a:spcPts val="0"/>
              </a:spcAft>
              <a:buNone/>
            </a:pPr>
            <a:r>
              <a:rPr lang="es" sz="3422" dirty="0">
                <a:latin typeface="Calibri"/>
                <a:ea typeface="Calibri"/>
                <a:cs typeface="Calibri"/>
                <a:sym typeface="Calibri"/>
              </a:rPr>
              <a:t>VI Congreso Nacional de Extensión Universitaria </a:t>
            </a:r>
            <a:endParaRPr sz="7422" dirty="0"/>
          </a:p>
        </p:txBody>
      </p:sp>
      <p:sp>
        <p:nvSpPr>
          <p:cNvPr id="55" name="Google Shape;55;p13"/>
          <p:cNvSpPr txBox="1">
            <a:spLocks noGrp="1"/>
          </p:cNvSpPr>
          <p:nvPr>
            <p:ph type="subTitle" idx="1"/>
          </p:nvPr>
        </p:nvSpPr>
        <p:spPr>
          <a:xfrm>
            <a:off x="390525" y="3014277"/>
            <a:ext cx="8222100" cy="1384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s" dirty="0"/>
              <a:t>Universidad Nacional de Canindeyú</a:t>
            </a:r>
            <a:endParaRPr dirty="0"/>
          </a:p>
          <a:p>
            <a:pPr marL="0" lvl="0" indent="0" algn="ctr" rtl="0">
              <a:spcBef>
                <a:spcPts val="0"/>
              </a:spcBef>
              <a:spcAft>
                <a:spcPts val="0"/>
              </a:spcAft>
              <a:buNone/>
            </a:pPr>
            <a:r>
              <a:rPr lang="es" dirty="0"/>
              <a:t>Saltos del Guairá - Paraguay</a:t>
            </a:r>
            <a:endParaRPr dirty="0"/>
          </a:p>
        </p:txBody>
      </p:sp>
      <p:sp>
        <p:nvSpPr>
          <p:cNvPr id="56" name="Google Shape;56;p13"/>
          <p:cNvSpPr txBox="1"/>
          <p:nvPr/>
        </p:nvSpPr>
        <p:spPr>
          <a:xfrm>
            <a:off x="916154" y="4025890"/>
            <a:ext cx="6933900" cy="533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s" dirty="0">
                <a:solidFill>
                  <a:schemeClr val="dk2"/>
                </a:solidFill>
                <a:latin typeface="Roboto"/>
                <a:ea typeface="Roboto"/>
                <a:cs typeface="Roboto"/>
                <a:sym typeface="Roboto"/>
              </a:rPr>
              <a:t>“Hacia una Extensión Innovadora, Integrada y Transformadora”.</a:t>
            </a:r>
            <a:endParaRPr dirty="0">
              <a:solidFill>
                <a:schemeClr val="dk2"/>
              </a:solidFill>
              <a:latin typeface="Roboto"/>
              <a:ea typeface="Roboto"/>
              <a:cs typeface="Roboto"/>
              <a:sym typeface="Roboto"/>
            </a:endParaRPr>
          </a:p>
          <a:p>
            <a:pPr marL="0" lvl="0" indent="0" algn="l" rtl="0">
              <a:spcBef>
                <a:spcPts val="800"/>
              </a:spcBef>
              <a:spcAft>
                <a:spcPts val="0"/>
              </a:spcAft>
              <a:buNone/>
            </a:pPr>
            <a:endParaRPr sz="1800" dirty="0">
              <a:solidFill>
                <a:schemeClr val="lt2"/>
              </a:solidFill>
              <a:latin typeface="Roboto"/>
              <a:ea typeface="Roboto"/>
              <a:cs typeface="Roboto"/>
              <a:sym typeface="Roboto"/>
            </a:endParaRPr>
          </a:p>
        </p:txBody>
      </p:sp>
      <p:pic>
        <p:nvPicPr>
          <p:cNvPr id="58" name="Google Shape;58;p13"/>
          <p:cNvPicPr preferRelativeResize="0"/>
          <p:nvPr/>
        </p:nvPicPr>
        <p:blipFill>
          <a:blip r:embed="rId3">
            <a:alphaModFix/>
          </a:blip>
          <a:stretch>
            <a:fillRect/>
          </a:stretch>
        </p:blipFill>
        <p:spPr>
          <a:xfrm>
            <a:off x="3481650" y="235838"/>
            <a:ext cx="2180700" cy="585425"/>
          </a:xfrm>
          <a:prstGeom prst="rect">
            <a:avLst/>
          </a:prstGeom>
          <a:noFill/>
          <a:ln>
            <a:noFill/>
          </a:ln>
        </p:spPr>
      </p:pic>
      <p:pic>
        <p:nvPicPr>
          <p:cNvPr id="59" name="Google Shape;59;p13"/>
          <p:cNvPicPr preferRelativeResize="0"/>
          <p:nvPr/>
        </p:nvPicPr>
        <p:blipFill>
          <a:blip r:embed="rId4">
            <a:alphaModFix/>
          </a:blip>
          <a:stretch>
            <a:fillRect/>
          </a:stretch>
        </p:blipFill>
        <p:spPr>
          <a:xfrm>
            <a:off x="235175" y="0"/>
            <a:ext cx="833000" cy="850239"/>
          </a:xfrm>
          <a:prstGeom prst="rect">
            <a:avLst/>
          </a:prstGeom>
          <a:noFill/>
          <a:ln>
            <a:noFill/>
          </a:ln>
        </p:spPr>
      </p:pic>
      <p:pic>
        <p:nvPicPr>
          <p:cNvPr id="60" name="Google Shape;60;p13"/>
          <p:cNvPicPr preferRelativeResize="0"/>
          <p:nvPr/>
        </p:nvPicPr>
        <p:blipFill>
          <a:blip r:embed="rId5">
            <a:alphaModFix/>
          </a:blip>
          <a:stretch>
            <a:fillRect/>
          </a:stretch>
        </p:blipFill>
        <p:spPr>
          <a:xfrm>
            <a:off x="152400" y="903425"/>
            <a:ext cx="8839201" cy="54395"/>
          </a:xfrm>
          <a:prstGeom prst="rect">
            <a:avLst/>
          </a:prstGeom>
          <a:noFill/>
          <a:ln>
            <a:noFill/>
          </a:ln>
        </p:spPr>
      </p:pic>
      <p:pic>
        <p:nvPicPr>
          <p:cNvPr id="61" name="Google Shape;61;p13"/>
          <p:cNvPicPr preferRelativeResize="0"/>
          <p:nvPr/>
        </p:nvPicPr>
        <p:blipFill>
          <a:blip r:embed="rId5">
            <a:alphaModFix/>
          </a:blip>
          <a:stretch>
            <a:fillRect/>
          </a:stretch>
        </p:blipFill>
        <p:spPr>
          <a:xfrm>
            <a:off x="152400" y="4930250"/>
            <a:ext cx="8839201" cy="54395"/>
          </a:xfrm>
          <a:prstGeom prst="rect">
            <a:avLst/>
          </a:prstGeom>
          <a:noFill/>
          <a:ln>
            <a:noFill/>
          </a:ln>
        </p:spPr>
      </p:pic>
      <p:sp>
        <p:nvSpPr>
          <p:cNvPr id="3" name="CuadroTexto 2">
            <a:extLst>
              <a:ext uri="{FF2B5EF4-FFF2-40B4-BE49-F238E27FC236}">
                <a16:creationId xmlns:a16="http://schemas.microsoft.com/office/drawing/2014/main" id="{A64AD699-8905-3DD2-3E2E-C45F15B2A5B8}"/>
              </a:ext>
            </a:extLst>
          </p:cNvPr>
          <p:cNvSpPr txBox="1"/>
          <p:nvPr/>
        </p:nvSpPr>
        <p:spPr>
          <a:xfrm>
            <a:off x="2401243" y="4266602"/>
            <a:ext cx="4200663" cy="523220"/>
          </a:xfrm>
          <a:prstGeom prst="rect">
            <a:avLst/>
          </a:prstGeom>
          <a:noFill/>
        </p:spPr>
        <p:txBody>
          <a:bodyPr wrap="square" rtlCol="0">
            <a:spAutoFit/>
          </a:bodyPr>
          <a:lstStyle/>
          <a:p>
            <a:pPr algn="ctr"/>
            <a:endParaRPr lang="es-MX" sz="1400" dirty="0">
              <a:latin typeface="Arial Rounded MT Bold" panose="020F0704030504030204" pitchFamily="34" charset="0"/>
            </a:endParaRPr>
          </a:p>
          <a:p>
            <a:pPr algn="ctr"/>
            <a:r>
              <a:rPr lang="es-MX" dirty="0">
                <a:solidFill>
                  <a:schemeClr val="dk2"/>
                </a:solidFill>
                <a:latin typeface="Roboto"/>
                <a:ea typeface="Roboto"/>
                <a:cs typeface="Roboto"/>
              </a:rPr>
              <a:t>2026</a:t>
            </a:r>
            <a:endParaRPr lang="es-PY" dirty="0">
              <a:solidFill>
                <a:schemeClr val="dk2"/>
              </a:solidFill>
              <a:latin typeface="Roboto"/>
              <a:ea typeface="Roboto"/>
              <a:cs typeface="Roboto"/>
            </a:endParaRPr>
          </a:p>
        </p:txBody>
      </p:sp>
      <p:sp>
        <p:nvSpPr>
          <p:cNvPr id="4" name="Marcador de número de diapositiva 3">
            <a:extLst>
              <a:ext uri="{FF2B5EF4-FFF2-40B4-BE49-F238E27FC236}">
                <a16:creationId xmlns:a16="http://schemas.microsoft.com/office/drawing/2014/main" id="{21F76A10-2EB8-89CA-2590-23B52ED9CD0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pic>
        <p:nvPicPr>
          <p:cNvPr id="2" name="Imagen 1">
            <a:extLst>
              <a:ext uri="{FF2B5EF4-FFF2-40B4-BE49-F238E27FC236}">
                <a16:creationId xmlns:a16="http://schemas.microsoft.com/office/drawing/2014/main" id="{063706C1-0DD7-F391-DC79-5E7CB6049AF2}"/>
              </a:ext>
            </a:extLst>
          </p:cNvPr>
          <p:cNvPicPr>
            <a:picLocks noChangeAspect="1"/>
          </p:cNvPicPr>
          <p:nvPr/>
        </p:nvPicPr>
        <p:blipFill>
          <a:blip r:embed="rId6"/>
          <a:srcRect b="11147"/>
          <a:stretch>
            <a:fillRect/>
          </a:stretch>
        </p:blipFill>
        <p:spPr>
          <a:xfrm>
            <a:off x="7271658" y="3821"/>
            <a:ext cx="1719944" cy="86163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E01BFE0C-1990-7961-6C3B-F8099DAEFBBE}"/>
            </a:ext>
          </a:extLst>
        </p:cNvPr>
        <p:cNvGrpSpPr/>
        <p:nvPr/>
      </p:nvGrpSpPr>
      <p:grpSpPr>
        <a:xfrm>
          <a:off x="0" y="0"/>
          <a:ext cx="0" cy="0"/>
          <a:chOff x="0" y="0"/>
          <a:chExt cx="0" cy="0"/>
        </a:xfrm>
      </p:grpSpPr>
      <p:sp>
        <p:nvSpPr>
          <p:cNvPr id="86" name="Google Shape;86;p15">
            <a:extLst>
              <a:ext uri="{FF2B5EF4-FFF2-40B4-BE49-F238E27FC236}">
                <a16:creationId xmlns:a16="http://schemas.microsoft.com/office/drawing/2014/main" id="{6BDC86DF-503C-14CD-AC0D-389D275A430C}"/>
              </a:ext>
            </a:extLst>
          </p:cNvPr>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a:extLst>
              <a:ext uri="{FF2B5EF4-FFF2-40B4-BE49-F238E27FC236}">
                <a16:creationId xmlns:a16="http://schemas.microsoft.com/office/drawing/2014/main" id="{A714D7F5-C718-FE9B-7C45-E2A1AD341BF4}"/>
              </a:ext>
            </a:extLst>
          </p:cNvPr>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a:extLst>
              <a:ext uri="{FF2B5EF4-FFF2-40B4-BE49-F238E27FC236}">
                <a16:creationId xmlns:a16="http://schemas.microsoft.com/office/drawing/2014/main" id="{03BEC5AF-43C8-8379-8FF6-462C14606150}"/>
              </a:ext>
            </a:extLst>
          </p:cNvPr>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a:extLst>
              <a:ext uri="{FF2B5EF4-FFF2-40B4-BE49-F238E27FC236}">
                <a16:creationId xmlns:a16="http://schemas.microsoft.com/office/drawing/2014/main" id="{14459452-0A7A-17CA-6304-A92A40FB08F9}"/>
              </a:ext>
            </a:extLst>
          </p:cNvPr>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a:extLst>
              <a:ext uri="{FF2B5EF4-FFF2-40B4-BE49-F238E27FC236}">
                <a16:creationId xmlns:a16="http://schemas.microsoft.com/office/drawing/2014/main" id="{64970FF6-40A4-7F85-DBE5-8E49837B5832}"/>
              </a:ext>
            </a:extLst>
          </p:cNvPr>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02522B43-4082-0B29-7BBE-22D097E13A21}"/>
              </a:ext>
            </a:extLst>
          </p:cNvPr>
          <p:cNvSpPr txBox="1"/>
          <p:nvPr/>
        </p:nvSpPr>
        <p:spPr>
          <a:xfrm>
            <a:off x="255875" y="1434262"/>
            <a:ext cx="8509975" cy="307777"/>
          </a:xfrm>
          <a:prstGeom prst="rect">
            <a:avLst/>
          </a:prstGeom>
          <a:noFill/>
        </p:spPr>
        <p:txBody>
          <a:bodyPr wrap="square" rtlCol="0">
            <a:spAutoFit/>
          </a:bodyPr>
          <a:lstStyle/>
          <a:p>
            <a:pPr algn="just"/>
            <a:r>
              <a:rPr lang="es-MX" i="1" dirty="0">
                <a:latin typeface="Cambria" panose="02040503050406030204" pitchFamily="18" charset="0"/>
                <a:ea typeface="Cambria" panose="02040503050406030204" pitchFamily="18" charset="0"/>
              </a:rPr>
              <a:t>Bibliografía</a:t>
            </a:r>
          </a:p>
        </p:txBody>
      </p:sp>
      <p:sp>
        <p:nvSpPr>
          <p:cNvPr id="2" name="Marcador de número de diapositiva 1">
            <a:extLst>
              <a:ext uri="{FF2B5EF4-FFF2-40B4-BE49-F238E27FC236}">
                <a16:creationId xmlns:a16="http://schemas.microsoft.com/office/drawing/2014/main" id="{9E46D5BC-2245-92F2-92EA-8AB412B48D4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pic>
        <p:nvPicPr>
          <p:cNvPr id="5" name="Imagen 4">
            <a:extLst>
              <a:ext uri="{FF2B5EF4-FFF2-40B4-BE49-F238E27FC236}">
                <a16:creationId xmlns:a16="http://schemas.microsoft.com/office/drawing/2014/main" id="{3A426900-090E-08C6-FEB4-583FD9DCDB94}"/>
              </a:ext>
            </a:extLst>
          </p:cNvPr>
          <p:cNvPicPr>
            <a:picLocks noChangeAspect="1"/>
          </p:cNvPicPr>
          <p:nvPr/>
        </p:nvPicPr>
        <p:blipFill>
          <a:blip r:embed="rId6"/>
          <a:srcRect b="11147"/>
          <a:stretch>
            <a:fillRect/>
          </a:stretch>
        </p:blipFill>
        <p:spPr>
          <a:xfrm>
            <a:off x="6995886" y="0"/>
            <a:ext cx="1995715" cy="999791"/>
          </a:xfrm>
          <a:prstGeom prst="rect">
            <a:avLst/>
          </a:prstGeom>
        </p:spPr>
      </p:pic>
    </p:spTree>
    <p:extLst>
      <p:ext uri="{BB962C8B-B14F-4D97-AF65-F5344CB8AC3E}">
        <p14:creationId xmlns:p14="http://schemas.microsoft.com/office/powerpoint/2010/main" val="488824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C44F0692-3A54-8244-4E97-B6D205361C8F}"/>
            </a:ext>
          </a:extLst>
        </p:cNvPr>
        <p:cNvGrpSpPr/>
        <p:nvPr/>
      </p:nvGrpSpPr>
      <p:grpSpPr>
        <a:xfrm>
          <a:off x="0" y="0"/>
          <a:ext cx="0" cy="0"/>
          <a:chOff x="0" y="0"/>
          <a:chExt cx="0" cy="0"/>
        </a:xfrm>
      </p:grpSpPr>
      <p:sp>
        <p:nvSpPr>
          <p:cNvPr id="86" name="Google Shape;86;p15">
            <a:extLst>
              <a:ext uri="{FF2B5EF4-FFF2-40B4-BE49-F238E27FC236}">
                <a16:creationId xmlns:a16="http://schemas.microsoft.com/office/drawing/2014/main" id="{58ED81D8-5E40-6B7F-A79A-32C749BAB633}"/>
              </a:ext>
            </a:extLst>
          </p:cNvPr>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a:extLst>
              <a:ext uri="{FF2B5EF4-FFF2-40B4-BE49-F238E27FC236}">
                <a16:creationId xmlns:a16="http://schemas.microsoft.com/office/drawing/2014/main" id="{29C4DED2-7067-B36E-BEA2-91FB40D9AEC1}"/>
              </a:ext>
            </a:extLst>
          </p:cNvPr>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a:extLst>
              <a:ext uri="{FF2B5EF4-FFF2-40B4-BE49-F238E27FC236}">
                <a16:creationId xmlns:a16="http://schemas.microsoft.com/office/drawing/2014/main" id="{58620DA9-15A9-33ED-826B-9831A8BE5BBC}"/>
              </a:ext>
            </a:extLst>
          </p:cNvPr>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a:extLst>
              <a:ext uri="{FF2B5EF4-FFF2-40B4-BE49-F238E27FC236}">
                <a16:creationId xmlns:a16="http://schemas.microsoft.com/office/drawing/2014/main" id="{99921978-11BE-4D9B-52E4-77016434C1EF}"/>
              </a:ext>
            </a:extLst>
          </p:cNvPr>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a:extLst>
              <a:ext uri="{FF2B5EF4-FFF2-40B4-BE49-F238E27FC236}">
                <a16:creationId xmlns:a16="http://schemas.microsoft.com/office/drawing/2014/main" id="{9FC74C3B-8644-9F6A-8696-6458B519293F}"/>
              </a:ext>
            </a:extLst>
          </p:cNvPr>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0AA40F6F-434D-C726-EE21-2DEE05D077C7}"/>
              </a:ext>
            </a:extLst>
          </p:cNvPr>
          <p:cNvSpPr txBox="1"/>
          <p:nvPr/>
        </p:nvSpPr>
        <p:spPr>
          <a:xfrm>
            <a:off x="255875" y="1434262"/>
            <a:ext cx="8509975" cy="2462213"/>
          </a:xfrm>
          <a:prstGeom prst="rect">
            <a:avLst/>
          </a:prstGeom>
          <a:noFill/>
        </p:spPr>
        <p:txBody>
          <a:bodyPr wrap="square" rtlCol="0">
            <a:spAutoFit/>
          </a:bodyPr>
          <a:lstStyle/>
          <a:p>
            <a:pPr algn="just"/>
            <a:r>
              <a:rPr lang="es-PY" i="1" dirty="0">
                <a:latin typeface="Cambria" panose="02040503050406030204" pitchFamily="18" charset="0"/>
                <a:ea typeface="Cambria" panose="02040503050406030204" pitchFamily="18" charset="0"/>
              </a:rPr>
              <a:t>Observación: máximo 12 diapositivas, y usted o </a:t>
            </a:r>
            <a:r>
              <a:rPr lang="es-PY" i="1">
                <a:latin typeface="Cambria" panose="02040503050406030204" pitchFamily="18" charset="0"/>
                <a:ea typeface="Cambria" panose="02040503050406030204" pitchFamily="18" charset="0"/>
              </a:rPr>
              <a:t>los autores dispondrá/n </a:t>
            </a:r>
            <a:r>
              <a:rPr lang="es-PY" i="1" dirty="0">
                <a:latin typeface="Cambria" panose="02040503050406030204" pitchFamily="18" charset="0"/>
                <a:ea typeface="Cambria" panose="02040503050406030204" pitchFamily="18" charset="0"/>
              </a:rPr>
              <a:t>de 15 minutos para realizar su presentación</a:t>
            </a:r>
          </a:p>
          <a:p>
            <a:pPr algn="just"/>
            <a:endParaRPr lang="es-PY" i="1" dirty="0">
              <a:latin typeface="Cambria" panose="02040503050406030204" pitchFamily="18" charset="0"/>
              <a:ea typeface="Cambria" panose="02040503050406030204" pitchFamily="18" charset="0"/>
            </a:endParaRPr>
          </a:p>
          <a:p>
            <a:pPr algn="just"/>
            <a:endParaRPr lang="es-PY" i="1" dirty="0">
              <a:latin typeface="Cambria" panose="02040503050406030204" pitchFamily="18" charset="0"/>
              <a:ea typeface="Cambria" panose="02040503050406030204" pitchFamily="18" charset="0"/>
            </a:endParaRPr>
          </a:p>
          <a:p>
            <a:pPr algn="just"/>
            <a:endParaRPr lang="es-PY" i="1" dirty="0">
              <a:latin typeface="Cambria" panose="02040503050406030204" pitchFamily="18" charset="0"/>
              <a:ea typeface="Cambria" panose="02040503050406030204" pitchFamily="18" charset="0"/>
            </a:endParaRPr>
          </a:p>
          <a:p>
            <a:pPr algn="just"/>
            <a:endParaRPr lang="es-PY" i="1" dirty="0">
              <a:latin typeface="Cambria" panose="02040503050406030204" pitchFamily="18" charset="0"/>
              <a:ea typeface="Cambria" panose="02040503050406030204" pitchFamily="18" charset="0"/>
            </a:endParaRPr>
          </a:p>
          <a:p>
            <a:pPr algn="just"/>
            <a:endParaRPr lang="es-PY" i="1" dirty="0">
              <a:latin typeface="Cambria" panose="02040503050406030204" pitchFamily="18" charset="0"/>
              <a:ea typeface="Cambria" panose="02040503050406030204" pitchFamily="18" charset="0"/>
            </a:endParaRPr>
          </a:p>
          <a:p>
            <a:pPr algn="just"/>
            <a:endParaRPr lang="es-PY" i="1" dirty="0">
              <a:latin typeface="Cambria" panose="02040503050406030204" pitchFamily="18" charset="0"/>
              <a:ea typeface="Cambria" panose="02040503050406030204" pitchFamily="18" charset="0"/>
            </a:endParaRPr>
          </a:p>
          <a:p>
            <a:pPr algn="just"/>
            <a:endParaRPr lang="es-PY" i="1" dirty="0">
              <a:latin typeface="Cambria" panose="02040503050406030204" pitchFamily="18" charset="0"/>
              <a:ea typeface="Cambria" panose="02040503050406030204" pitchFamily="18" charset="0"/>
            </a:endParaRPr>
          </a:p>
          <a:p>
            <a:pPr algn="just"/>
            <a:endParaRPr lang="es-PY" i="1" dirty="0">
              <a:latin typeface="Cambria" panose="02040503050406030204" pitchFamily="18" charset="0"/>
              <a:ea typeface="Cambria" panose="02040503050406030204" pitchFamily="18" charset="0"/>
            </a:endParaRPr>
          </a:p>
          <a:p>
            <a:pPr algn="ctr"/>
            <a:r>
              <a:rPr lang="es-PY" i="1" dirty="0">
                <a:solidFill>
                  <a:schemeClr val="accent1">
                    <a:lumMod val="50000"/>
                  </a:schemeClr>
                </a:solidFill>
                <a:latin typeface="Cambria" panose="02040503050406030204" pitchFamily="18" charset="0"/>
                <a:ea typeface="Cambria" panose="02040503050406030204" pitchFamily="18" charset="0"/>
              </a:rPr>
              <a:t>Gracias por ser parte del VI CONEU</a:t>
            </a:r>
          </a:p>
        </p:txBody>
      </p:sp>
      <p:sp>
        <p:nvSpPr>
          <p:cNvPr id="2" name="Marcador de número de diapositiva 1">
            <a:extLst>
              <a:ext uri="{FF2B5EF4-FFF2-40B4-BE49-F238E27FC236}">
                <a16:creationId xmlns:a16="http://schemas.microsoft.com/office/drawing/2014/main" id="{B0F450C7-A089-58AA-9C86-71DA0ED412D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pic>
        <p:nvPicPr>
          <p:cNvPr id="5" name="Imagen 4">
            <a:extLst>
              <a:ext uri="{FF2B5EF4-FFF2-40B4-BE49-F238E27FC236}">
                <a16:creationId xmlns:a16="http://schemas.microsoft.com/office/drawing/2014/main" id="{F7B5A585-4614-1C91-FEAC-21E403B17A10}"/>
              </a:ext>
            </a:extLst>
          </p:cNvPr>
          <p:cNvPicPr>
            <a:picLocks noChangeAspect="1"/>
          </p:cNvPicPr>
          <p:nvPr/>
        </p:nvPicPr>
        <p:blipFill>
          <a:blip r:embed="rId6"/>
          <a:srcRect b="11147"/>
          <a:stretch>
            <a:fillRect/>
          </a:stretch>
        </p:blipFill>
        <p:spPr>
          <a:xfrm>
            <a:off x="6995886" y="0"/>
            <a:ext cx="1995715" cy="999791"/>
          </a:xfrm>
          <a:prstGeom prst="rect">
            <a:avLst/>
          </a:prstGeom>
        </p:spPr>
      </p:pic>
    </p:spTree>
    <p:extLst>
      <p:ext uri="{BB962C8B-B14F-4D97-AF65-F5344CB8AC3E}">
        <p14:creationId xmlns:p14="http://schemas.microsoft.com/office/powerpoint/2010/main" val="2912411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1982891" y="445025"/>
            <a:ext cx="4878547" cy="572700"/>
          </a:xfrm>
          <a:prstGeom prst="rect">
            <a:avLst/>
          </a:prstGeom>
        </p:spPr>
        <p:txBody>
          <a:bodyPr spcFirstLastPara="1" wrap="square" lIns="91425" tIns="91425" rIns="91425" bIns="91425" anchor="t" anchorCtr="0">
            <a:normAutofit/>
          </a:bodyPr>
          <a:lstStyle/>
          <a:p>
            <a:pPr algn="ctr"/>
            <a:r>
              <a:rPr lang="es-419" sz="1600" dirty="0"/>
              <a:t>¿Como agregar los logos de las universidades?</a:t>
            </a:r>
            <a:endParaRPr lang="en-US" sz="1600" dirty="0"/>
          </a:p>
        </p:txBody>
      </p:sp>
      <p:sp>
        <p:nvSpPr>
          <p:cNvPr id="67" name="Google Shape;67;p14"/>
          <p:cNvSpPr txBox="1">
            <a:spLocks noGrp="1"/>
          </p:cNvSpPr>
          <p:nvPr>
            <p:ph type="body" idx="1"/>
          </p:nvPr>
        </p:nvSpPr>
        <p:spPr>
          <a:xfrm>
            <a:off x="311700" y="1143499"/>
            <a:ext cx="8520600" cy="1073831"/>
          </a:xfrm>
          <a:prstGeom prst="rect">
            <a:avLst/>
          </a:prstGeom>
        </p:spPr>
        <p:txBody>
          <a:bodyPr spcFirstLastPara="1" wrap="square" lIns="91425" tIns="91425" rIns="91425" bIns="91425" anchor="t" anchorCtr="0">
            <a:normAutofit fontScale="62500" lnSpcReduction="20000"/>
          </a:bodyPr>
          <a:lstStyle/>
          <a:p>
            <a:pPr marL="457200" lvl="0" indent="-334328" algn="l" rtl="0">
              <a:spcBef>
                <a:spcPts val="0"/>
              </a:spcBef>
              <a:spcAft>
                <a:spcPts val="0"/>
              </a:spcAft>
              <a:buSzPct val="100000"/>
              <a:buChar char="➢"/>
            </a:pPr>
            <a:r>
              <a:rPr lang="es" dirty="0">
                <a:solidFill>
                  <a:schemeClr val="tx1"/>
                </a:solidFill>
              </a:rPr>
              <a:t>En caso de universidades públicas, colocar el logo al lado del logo de la AUPP, en caso de universidades privadas, colocar al lado de logo del CONEU, mantener siempre los logos de la AUPP, CONEU Y REXUNPY, en caso de querer agregar el logo de su facultad, agregar al lado de la universidad, esta operación lo puede realizar en la diapositiva 3. </a:t>
            </a:r>
          </a:p>
          <a:p>
            <a:pPr marL="457200" lvl="0" indent="-334328" algn="l" rtl="0">
              <a:spcBef>
                <a:spcPts val="0"/>
              </a:spcBef>
              <a:spcAft>
                <a:spcPts val="0"/>
              </a:spcAft>
              <a:buSzPct val="100000"/>
              <a:buChar char="➢"/>
            </a:pPr>
            <a:r>
              <a:rPr lang="es" dirty="0">
                <a:solidFill>
                  <a:schemeClr val="tx1"/>
                </a:solidFill>
              </a:rPr>
              <a:t>La diapositiva 1 siempre mantener como se encuentra, una vez utilizado los logos de esta diapositiva, puede proceder a eliminar esta sección.</a:t>
            </a:r>
            <a:endParaRPr dirty="0">
              <a:solidFill>
                <a:schemeClr val="tx1"/>
              </a:solidFill>
            </a:endParaRPr>
          </a:p>
        </p:txBody>
      </p:sp>
      <p:pic>
        <p:nvPicPr>
          <p:cNvPr id="68" name="Google Shape;68;p14"/>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69" name="Google Shape;69;p14"/>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70" name="Google Shape;70;p14"/>
          <p:cNvPicPr preferRelativeResize="0"/>
          <p:nvPr/>
        </p:nvPicPr>
        <p:blipFill>
          <a:blip r:embed="rId4">
            <a:alphaModFix/>
          </a:blip>
          <a:stretch>
            <a:fillRect/>
          </a:stretch>
        </p:blipFill>
        <p:spPr>
          <a:xfrm>
            <a:off x="1203159" y="2376299"/>
            <a:ext cx="779732" cy="725732"/>
          </a:xfrm>
          <a:prstGeom prst="rect">
            <a:avLst/>
          </a:prstGeom>
          <a:noFill/>
          <a:ln>
            <a:noFill/>
          </a:ln>
        </p:spPr>
      </p:pic>
      <p:pic>
        <p:nvPicPr>
          <p:cNvPr id="71" name="Google Shape;71;p14"/>
          <p:cNvPicPr preferRelativeResize="0"/>
          <p:nvPr/>
        </p:nvPicPr>
        <p:blipFill>
          <a:blip r:embed="rId5">
            <a:alphaModFix/>
          </a:blip>
          <a:stretch>
            <a:fillRect/>
          </a:stretch>
        </p:blipFill>
        <p:spPr>
          <a:xfrm>
            <a:off x="2614650" y="2271751"/>
            <a:ext cx="916350" cy="916350"/>
          </a:xfrm>
          <a:prstGeom prst="rect">
            <a:avLst/>
          </a:prstGeom>
          <a:noFill/>
          <a:ln>
            <a:noFill/>
          </a:ln>
        </p:spPr>
      </p:pic>
      <p:pic>
        <p:nvPicPr>
          <p:cNvPr id="72" name="Google Shape;72;p14"/>
          <p:cNvPicPr preferRelativeResize="0"/>
          <p:nvPr/>
        </p:nvPicPr>
        <p:blipFill>
          <a:blip r:embed="rId6">
            <a:alphaModFix/>
          </a:blip>
          <a:stretch>
            <a:fillRect/>
          </a:stretch>
        </p:blipFill>
        <p:spPr>
          <a:xfrm>
            <a:off x="4229499" y="2428969"/>
            <a:ext cx="737300" cy="604394"/>
          </a:xfrm>
          <a:prstGeom prst="rect">
            <a:avLst/>
          </a:prstGeom>
          <a:noFill/>
          <a:ln>
            <a:noFill/>
          </a:ln>
        </p:spPr>
      </p:pic>
      <p:pic>
        <p:nvPicPr>
          <p:cNvPr id="73" name="Google Shape;73;p14"/>
          <p:cNvPicPr preferRelativeResize="0"/>
          <p:nvPr/>
        </p:nvPicPr>
        <p:blipFill>
          <a:blip r:embed="rId7">
            <a:alphaModFix/>
          </a:blip>
          <a:stretch>
            <a:fillRect/>
          </a:stretch>
        </p:blipFill>
        <p:spPr>
          <a:xfrm>
            <a:off x="5809534" y="2426201"/>
            <a:ext cx="555866" cy="741161"/>
          </a:xfrm>
          <a:prstGeom prst="rect">
            <a:avLst/>
          </a:prstGeom>
          <a:noFill/>
          <a:ln>
            <a:noFill/>
          </a:ln>
        </p:spPr>
      </p:pic>
      <p:pic>
        <p:nvPicPr>
          <p:cNvPr id="74" name="Google Shape;74;p14"/>
          <p:cNvPicPr preferRelativeResize="0"/>
          <p:nvPr/>
        </p:nvPicPr>
        <p:blipFill>
          <a:blip r:embed="rId8">
            <a:alphaModFix/>
          </a:blip>
          <a:stretch>
            <a:fillRect/>
          </a:stretch>
        </p:blipFill>
        <p:spPr>
          <a:xfrm>
            <a:off x="7263838" y="2376299"/>
            <a:ext cx="803962" cy="791063"/>
          </a:xfrm>
          <a:prstGeom prst="rect">
            <a:avLst/>
          </a:prstGeom>
          <a:noFill/>
          <a:ln>
            <a:noFill/>
          </a:ln>
        </p:spPr>
      </p:pic>
      <p:pic>
        <p:nvPicPr>
          <p:cNvPr id="75" name="Google Shape;75;p14"/>
          <p:cNvPicPr preferRelativeResize="0"/>
          <p:nvPr/>
        </p:nvPicPr>
        <p:blipFill>
          <a:blip r:embed="rId9">
            <a:alphaModFix/>
          </a:blip>
          <a:stretch>
            <a:fillRect/>
          </a:stretch>
        </p:blipFill>
        <p:spPr>
          <a:xfrm>
            <a:off x="1255754" y="3674291"/>
            <a:ext cx="779733" cy="779733"/>
          </a:xfrm>
          <a:prstGeom prst="rect">
            <a:avLst/>
          </a:prstGeom>
          <a:noFill/>
          <a:ln>
            <a:noFill/>
          </a:ln>
        </p:spPr>
      </p:pic>
      <p:pic>
        <p:nvPicPr>
          <p:cNvPr id="76" name="Google Shape;76;p14"/>
          <p:cNvPicPr preferRelativeResize="0"/>
          <p:nvPr/>
        </p:nvPicPr>
        <p:blipFill>
          <a:blip r:embed="rId10">
            <a:alphaModFix/>
          </a:blip>
          <a:stretch>
            <a:fillRect/>
          </a:stretch>
        </p:blipFill>
        <p:spPr>
          <a:xfrm>
            <a:off x="2956330" y="3641982"/>
            <a:ext cx="1349651" cy="732168"/>
          </a:xfrm>
          <a:prstGeom prst="rect">
            <a:avLst/>
          </a:prstGeom>
          <a:noFill/>
          <a:ln>
            <a:noFill/>
          </a:ln>
        </p:spPr>
      </p:pic>
      <p:pic>
        <p:nvPicPr>
          <p:cNvPr id="77" name="Google Shape;77;p14"/>
          <p:cNvPicPr preferRelativeResize="0"/>
          <p:nvPr/>
        </p:nvPicPr>
        <p:blipFill>
          <a:blip r:embed="rId11">
            <a:alphaModFix/>
          </a:blip>
          <a:stretch>
            <a:fillRect/>
          </a:stretch>
        </p:blipFill>
        <p:spPr>
          <a:xfrm>
            <a:off x="5452023" y="3765137"/>
            <a:ext cx="897663" cy="607849"/>
          </a:xfrm>
          <a:prstGeom prst="rect">
            <a:avLst/>
          </a:prstGeom>
          <a:noFill/>
          <a:ln>
            <a:noFill/>
          </a:ln>
        </p:spPr>
      </p:pic>
      <p:pic>
        <p:nvPicPr>
          <p:cNvPr id="78" name="Google Shape;78;p14"/>
          <p:cNvPicPr preferRelativeResize="0"/>
          <p:nvPr/>
        </p:nvPicPr>
        <p:blipFill>
          <a:blip r:embed="rId12">
            <a:alphaModFix/>
          </a:blip>
          <a:stretch>
            <a:fillRect/>
          </a:stretch>
        </p:blipFill>
        <p:spPr>
          <a:xfrm>
            <a:off x="7335826" y="3687469"/>
            <a:ext cx="652885" cy="651906"/>
          </a:xfrm>
          <a:prstGeom prst="rect">
            <a:avLst/>
          </a:prstGeom>
          <a:noFill/>
          <a:ln>
            <a:noFill/>
          </a:ln>
        </p:spPr>
      </p:pic>
      <p:pic>
        <p:nvPicPr>
          <p:cNvPr id="80" name="Google Shape;80;p14"/>
          <p:cNvPicPr preferRelativeResize="0"/>
          <p:nvPr/>
        </p:nvPicPr>
        <p:blipFill>
          <a:blip r:embed="rId13">
            <a:alphaModFix/>
          </a:blip>
          <a:stretch>
            <a:fillRect/>
          </a:stretch>
        </p:blipFill>
        <p:spPr>
          <a:xfrm>
            <a:off x="219150" y="68976"/>
            <a:ext cx="872350" cy="890404"/>
          </a:xfrm>
          <a:prstGeom prst="rect">
            <a:avLst/>
          </a:prstGeom>
          <a:noFill/>
          <a:ln>
            <a:noFill/>
          </a:ln>
        </p:spPr>
      </p:pic>
      <p:pic>
        <p:nvPicPr>
          <p:cNvPr id="81" name="Google Shape;81;p14"/>
          <p:cNvPicPr preferRelativeResize="0"/>
          <p:nvPr/>
        </p:nvPicPr>
        <p:blipFill>
          <a:blip r:embed="rId14">
            <a:alphaModFix/>
          </a:blip>
          <a:stretch>
            <a:fillRect/>
          </a:stretch>
        </p:blipFill>
        <p:spPr>
          <a:xfrm>
            <a:off x="3746675" y="4650145"/>
            <a:ext cx="1567900" cy="420930"/>
          </a:xfrm>
          <a:prstGeom prst="rect">
            <a:avLst/>
          </a:prstGeom>
          <a:noFill/>
          <a:ln>
            <a:noFill/>
          </a:ln>
        </p:spPr>
      </p:pic>
      <p:sp>
        <p:nvSpPr>
          <p:cNvPr id="3" name="Marcador de número de diapositiva 2">
            <a:extLst>
              <a:ext uri="{FF2B5EF4-FFF2-40B4-BE49-F238E27FC236}">
                <a16:creationId xmlns:a16="http://schemas.microsoft.com/office/drawing/2014/main" id="{DF757BC5-387D-D63A-0902-BBBAAFFDC6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pic>
        <p:nvPicPr>
          <p:cNvPr id="4" name="Imagen 3">
            <a:extLst>
              <a:ext uri="{FF2B5EF4-FFF2-40B4-BE49-F238E27FC236}">
                <a16:creationId xmlns:a16="http://schemas.microsoft.com/office/drawing/2014/main" id="{F00DD525-540C-8782-0186-730F8811662F}"/>
              </a:ext>
            </a:extLst>
          </p:cNvPr>
          <p:cNvPicPr>
            <a:picLocks noChangeAspect="1"/>
          </p:cNvPicPr>
          <p:nvPr/>
        </p:nvPicPr>
        <p:blipFill>
          <a:blip r:embed="rId15"/>
          <a:srcRect b="11147"/>
          <a:stretch>
            <a:fillRect/>
          </a:stretch>
        </p:blipFill>
        <p:spPr>
          <a:xfrm>
            <a:off x="6995886" y="0"/>
            <a:ext cx="1995715" cy="99979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15B963F7-A2E1-2032-1CC4-9AA46453F65C}"/>
            </a:ext>
          </a:extLst>
        </p:cNvPr>
        <p:cNvGrpSpPr/>
        <p:nvPr/>
      </p:nvGrpSpPr>
      <p:grpSpPr>
        <a:xfrm>
          <a:off x="0" y="0"/>
          <a:ext cx="0" cy="0"/>
          <a:chOff x="0" y="0"/>
          <a:chExt cx="0" cy="0"/>
        </a:xfrm>
      </p:grpSpPr>
      <p:sp>
        <p:nvSpPr>
          <p:cNvPr id="86" name="Google Shape;86;p15">
            <a:extLst>
              <a:ext uri="{FF2B5EF4-FFF2-40B4-BE49-F238E27FC236}">
                <a16:creationId xmlns:a16="http://schemas.microsoft.com/office/drawing/2014/main" id="{5077379D-57D4-7031-D90B-514C78C101A6}"/>
              </a:ext>
            </a:extLst>
          </p:cNvPr>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a:extLst>
              <a:ext uri="{FF2B5EF4-FFF2-40B4-BE49-F238E27FC236}">
                <a16:creationId xmlns:a16="http://schemas.microsoft.com/office/drawing/2014/main" id="{19182724-2A8F-C878-A1D9-92D2CC9AE8D3}"/>
              </a:ext>
            </a:extLst>
          </p:cNvPr>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a:extLst>
              <a:ext uri="{FF2B5EF4-FFF2-40B4-BE49-F238E27FC236}">
                <a16:creationId xmlns:a16="http://schemas.microsoft.com/office/drawing/2014/main" id="{B8CEDAFF-D6A7-4EFF-0FAD-E3ED2149B508}"/>
              </a:ext>
            </a:extLst>
          </p:cNvPr>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a:extLst>
              <a:ext uri="{FF2B5EF4-FFF2-40B4-BE49-F238E27FC236}">
                <a16:creationId xmlns:a16="http://schemas.microsoft.com/office/drawing/2014/main" id="{E16F5A8F-D83B-4F61-E66A-87EB7E44CD9C}"/>
              </a:ext>
            </a:extLst>
          </p:cNvPr>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a:extLst>
              <a:ext uri="{FF2B5EF4-FFF2-40B4-BE49-F238E27FC236}">
                <a16:creationId xmlns:a16="http://schemas.microsoft.com/office/drawing/2014/main" id="{3D8F79C7-4388-E7FA-6B46-76A6978C390B}"/>
              </a:ext>
            </a:extLst>
          </p:cNvPr>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3CB586C8-2F0B-2E0D-F4F4-F09627229E5F}"/>
              </a:ext>
            </a:extLst>
          </p:cNvPr>
          <p:cNvSpPr txBox="1"/>
          <p:nvPr/>
        </p:nvSpPr>
        <p:spPr>
          <a:xfrm>
            <a:off x="255874" y="1434262"/>
            <a:ext cx="8509975" cy="307777"/>
          </a:xfrm>
          <a:prstGeom prst="rect">
            <a:avLst/>
          </a:prstGeom>
          <a:noFill/>
        </p:spPr>
        <p:txBody>
          <a:bodyPr wrap="square" rtlCol="0">
            <a:spAutoFit/>
          </a:bodyPr>
          <a:lstStyle/>
          <a:p>
            <a:r>
              <a:rPr lang="es-419" dirty="0"/>
              <a:t>Autor y coautores, institución a la que pertenecen, país, correo electrónico de los autores.</a:t>
            </a:r>
            <a:endParaRPr lang="es-PY" dirty="0">
              <a:latin typeface="Arial Rounded MT Bold" panose="020F0704030504030204" pitchFamily="34" charset="0"/>
            </a:endParaRPr>
          </a:p>
        </p:txBody>
      </p:sp>
      <p:sp>
        <p:nvSpPr>
          <p:cNvPr id="5" name="CuadroTexto 4">
            <a:extLst>
              <a:ext uri="{FF2B5EF4-FFF2-40B4-BE49-F238E27FC236}">
                <a16:creationId xmlns:a16="http://schemas.microsoft.com/office/drawing/2014/main" id="{4636B9B8-773A-BA8E-46FF-C28BEF0DAC54}"/>
              </a:ext>
            </a:extLst>
          </p:cNvPr>
          <p:cNvSpPr txBox="1"/>
          <p:nvPr/>
        </p:nvSpPr>
        <p:spPr>
          <a:xfrm>
            <a:off x="2442484" y="3822361"/>
            <a:ext cx="4200663" cy="584775"/>
          </a:xfrm>
          <a:prstGeom prst="rect">
            <a:avLst/>
          </a:prstGeom>
          <a:noFill/>
        </p:spPr>
        <p:txBody>
          <a:bodyPr wrap="square" rtlCol="0">
            <a:spAutoFit/>
          </a:bodyPr>
          <a:lstStyle/>
          <a:p>
            <a:pPr algn="ctr"/>
            <a:endParaRPr lang="es-MX" sz="1400" dirty="0">
              <a:latin typeface="Arial Rounded MT Bold" panose="020F0704030504030204" pitchFamily="34" charset="0"/>
            </a:endParaRPr>
          </a:p>
          <a:p>
            <a:pPr algn="ctr"/>
            <a:r>
              <a:rPr lang="es-MX" sz="1800" dirty="0">
                <a:latin typeface="Arial Rounded MT Bold" panose="020F0704030504030204" pitchFamily="34" charset="0"/>
              </a:rPr>
              <a:t>2026</a:t>
            </a:r>
            <a:endParaRPr lang="es-PY" sz="1800" dirty="0">
              <a:latin typeface="Arial Rounded MT Bold" panose="020F0704030504030204" pitchFamily="34" charset="0"/>
            </a:endParaRPr>
          </a:p>
        </p:txBody>
      </p:sp>
      <p:sp>
        <p:nvSpPr>
          <p:cNvPr id="2" name="CuadroTexto 1">
            <a:extLst>
              <a:ext uri="{FF2B5EF4-FFF2-40B4-BE49-F238E27FC236}">
                <a16:creationId xmlns:a16="http://schemas.microsoft.com/office/drawing/2014/main" id="{91B94E4C-28B2-FD14-FB57-0B50518E9AA7}"/>
              </a:ext>
            </a:extLst>
          </p:cNvPr>
          <p:cNvSpPr txBox="1"/>
          <p:nvPr/>
        </p:nvSpPr>
        <p:spPr>
          <a:xfrm>
            <a:off x="2872506" y="3547599"/>
            <a:ext cx="3398987" cy="369332"/>
          </a:xfrm>
          <a:prstGeom prst="rect">
            <a:avLst/>
          </a:prstGeom>
          <a:noFill/>
        </p:spPr>
        <p:txBody>
          <a:bodyPr wrap="square" rtlCol="0">
            <a:spAutoFit/>
          </a:bodyPr>
          <a:lstStyle/>
          <a:p>
            <a:r>
              <a:rPr lang="es-419" sz="1800" dirty="0"/>
              <a:t>Nro. Eje al que tributa el trabajo</a:t>
            </a:r>
            <a:endParaRPr lang="es-PY" sz="1800" dirty="0">
              <a:latin typeface="Arial Rounded MT Bold" panose="020F0704030504030204" pitchFamily="34" charset="0"/>
            </a:endParaRPr>
          </a:p>
        </p:txBody>
      </p:sp>
      <p:sp>
        <p:nvSpPr>
          <p:cNvPr id="3" name="CuadroTexto 2">
            <a:extLst>
              <a:ext uri="{FF2B5EF4-FFF2-40B4-BE49-F238E27FC236}">
                <a16:creationId xmlns:a16="http://schemas.microsoft.com/office/drawing/2014/main" id="{26E2E6FB-33A8-A461-6E39-AD69E056AABA}"/>
              </a:ext>
            </a:extLst>
          </p:cNvPr>
          <p:cNvSpPr txBox="1"/>
          <p:nvPr/>
        </p:nvSpPr>
        <p:spPr>
          <a:xfrm>
            <a:off x="317011" y="2273249"/>
            <a:ext cx="8509975" cy="307777"/>
          </a:xfrm>
          <a:prstGeom prst="rect">
            <a:avLst/>
          </a:prstGeom>
          <a:noFill/>
        </p:spPr>
        <p:txBody>
          <a:bodyPr wrap="square" rtlCol="0">
            <a:spAutoFit/>
          </a:bodyPr>
          <a:lstStyle/>
          <a:p>
            <a:r>
              <a:rPr lang="es-419" dirty="0"/>
              <a:t>Palabras Claves</a:t>
            </a:r>
            <a:endParaRPr lang="es-PY" dirty="0"/>
          </a:p>
        </p:txBody>
      </p:sp>
      <p:sp>
        <p:nvSpPr>
          <p:cNvPr id="6" name="Marcador de número de diapositiva 5">
            <a:extLst>
              <a:ext uri="{FF2B5EF4-FFF2-40B4-BE49-F238E27FC236}">
                <a16:creationId xmlns:a16="http://schemas.microsoft.com/office/drawing/2014/main" id="{3D2B1C6D-2AFC-7D09-603A-C97385427E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pic>
        <p:nvPicPr>
          <p:cNvPr id="8" name="Imagen 7">
            <a:extLst>
              <a:ext uri="{FF2B5EF4-FFF2-40B4-BE49-F238E27FC236}">
                <a16:creationId xmlns:a16="http://schemas.microsoft.com/office/drawing/2014/main" id="{EFC4CBDA-22C6-0435-85D1-88462E87039F}"/>
              </a:ext>
            </a:extLst>
          </p:cNvPr>
          <p:cNvPicPr>
            <a:picLocks noChangeAspect="1"/>
          </p:cNvPicPr>
          <p:nvPr/>
        </p:nvPicPr>
        <p:blipFill>
          <a:blip r:embed="rId6"/>
          <a:srcRect b="11147"/>
          <a:stretch>
            <a:fillRect/>
          </a:stretch>
        </p:blipFill>
        <p:spPr>
          <a:xfrm>
            <a:off x="6995886" y="0"/>
            <a:ext cx="1995715" cy="999791"/>
          </a:xfrm>
          <a:prstGeom prst="rect">
            <a:avLst/>
          </a:prstGeom>
        </p:spPr>
      </p:pic>
    </p:spTree>
    <p:extLst>
      <p:ext uri="{BB962C8B-B14F-4D97-AF65-F5344CB8AC3E}">
        <p14:creationId xmlns:p14="http://schemas.microsoft.com/office/powerpoint/2010/main" val="1211036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947E53E9-0E16-06AC-7D46-532D2BD90B98}"/>
            </a:ext>
          </a:extLst>
        </p:cNvPr>
        <p:cNvGrpSpPr/>
        <p:nvPr/>
      </p:nvGrpSpPr>
      <p:grpSpPr>
        <a:xfrm>
          <a:off x="0" y="0"/>
          <a:ext cx="0" cy="0"/>
          <a:chOff x="0" y="0"/>
          <a:chExt cx="0" cy="0"/>
        </a:xfrm>
      </p:grpSpPr>
      <p:sp>
        <p:nvSpPr>
          <p:cNvPr id="86" name="Google Shape;86;p15">
            <a:extLst>
              <a:ext uri="{FF2B5EF4-FFF2-40B4-BE49-F238E27FC236}">
                <a16:creationId xmlns:a16="http://schemas.microsoft.com/office/drawing/2014/main" id="{F5D70164-0B6E-03A6-B772-2BB26DB855C0}"/>
              </a:ext>
            </a:extLst>
          </p:cNvPr>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a:extLst>
              <a:ext uri="{FF2B5EF4-FFF2-40B4-BE49-F238E27FC236}">
                <a16:creationId xmlns:a16="http://schemas.microsoft.com/office/drawing/2014/main" id="{F32B7E92-527E-5BE4-10E0-11A2F78D86DB}"/>
              </a:ext>
            </a:extLst>
          </p:cNvPr>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a:extLst>
              <a:ext uri="{FF2B5EF4-FFF2-40B4-BE49-F238E27FC236}">
                <a16:creationId xmlns:a16="http://schemas.microsoft.com/office/drawing/2014/main" id="{A70528AF-0572-68A6-2DBF-F29A68B266AB}"/>
              </a:ext>
            </a:extLst>
          </p:cNvPr>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a:extLst>
              <a:ext uri="{FF2B5EF4-FFF2-40B4-BE49-F238E27FC236}">
                <a16:creationId xmlns:a16="http://schemas.microsoft.com/office/drawing/2014/main" id="{CCC23E81-449B-9F09-87F8-348329818DBC}"/>
              </a:ext>
            </a:extLst>
          </p:cNvPr>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a:extLst>
              <a:ext uri="{FF2B5EF4-FFF2-40B4-BE49-F238E27FC236}">
                <a16:creationId xmlns:a16="http://schemas.microsoft.com/office/drawing/2014/main" id="{24B288DD-5BC2-047D-38AE-6E6545DD7410}"/>
              </a:ext>
            </a:extLst>
          </p:cNvPr>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70B8E307-2CA2-AD5D-3DF9-31899D88C7EE}"/>
              </a:ext>
            </a:extLst>
          </p:cNvPr>
          <p:cNvSpPr txBox="1"/>
          <p:nvPr/>
        </p:nvSpPr>
        <p:spPr>
          <a:xfrm>
            <a:off x="255874" y="1434262"/>
            <a:ext cx="8509975" cy="307777"/>
          </a:xfrm>
          <a:prstGeom prst="rect">
            <a:avLst/>
          </a:prstGeom>
          <a:noFill/>
        </p:spPr>
        <p:txBody>
          <a:bodyPr wrap="square" rtlCol="0">
            <a:spAutoFit/>
          </a:bodyPr>
          <a:lstStyle/>
          <a:p>
            <a:pPr algn="just"/>
            <a:r>
              <a:rPr lang="es-MX" i="1" dirty="0">
                <a:latin typeface="Cambria" panose="02040503050406030204" pitchFamily="18" charset="0"/>
                <a:ea typeface="Cambria" panose="02040503050406030204" pitchFamily="18" charset="0"/>
              </a:rPr>
              <a:t>Objetivos del trabajo</a:t>
            </a:r>
          </a:p>
        </p:txBody>
      </p:sp>
      <p:sp>
        <p:nvSpPr>
          <p:cNvPr id="2" name="Marcador de número de diapositiva 1">
            <a:extLst>
              <a:ext uri="{FF2B5EF4-FFF2-40B4-BE49-F238E27FC236}">
                <a16:creationId xmlns:a16="http://schemas.microsoft.com/office/drawing/2014/main" id="{A4740804-75F8-FA04-3E8B-D597A1AC46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pic>
        <p:nvPicPr>
          <p:cNvPr id="5" name="Imagen 4">
            <a:extLst>
              <a:ext uri="{FF2B5EF4-FFF2-40B4-BE49-F238E27FC236}">
                <a16:creationId xmlns:a16="http://schemas.microsoft.com/office/drawing/2014/main" id="{75457695-B4DC-70E8-9135-E3A1E44BCF81}"/>
              </a:ext>
            </a:extLst>
          </p:cNvPr>
          <p:cNvPicPr>
            <a:picLocks noChangeAspect="1"/>
          </p:cNvPicPr>
          <p:nvPr/>
        </p:nvPicPr>
        <p:blipFill>
          <a:blip r:embed="rId6"/>
          <a:srcRect b="11147"/>
          <a:stretch>
            <a:fillRect/>
          </a:stretch>
        </p:blipFill>
        <p:spPr>
          <a:xfrm>
            <a:off x="6995886" y="0"/>
            <a:ext cx="1995715" cy="999791"/>
          </a:xfrm>
          <a:prstGeom prst="rect">
            <a:avLst/>
          </a:prstGeom>
        </p:spPr>
      </p:pic>
    </p:spTree>
    <p:extLst>
      <p:ext uri="{BB962C8B-B14F-4D97-AF65-F5344CB8AC3E}">
        <p14:creationId xmlns:p14="http://schemas.microsoft.com/office/powerpoint/2010/main" val="2336093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7C5120FB-0F4D-2CEE-563E-69F2B4EBA8A5}"/>
              </a:ext>
            </a:extLst>
          </p:cNvPr>
          <p:cNvSpPr txBox="1"/>
          <p:nvPr/>
        </p:nvSpPr>
        <p:spPr>
          <a:xfrm>
            <a:off x="255874" y="1434262"/>
            <a:ext cx="8509975" cy="307777"/>
          </a:xfrm>
          <a:prstGeom prst="rect">
            <a:avLst/>
          </a:prstGeom>
          <a:noFill/>
        </p:spPr>
        <p:txBody>
          <a:bodyPr wrap="square" rtlCol="0">
            <a:spAutoFit/>
          </a:bodyPr>
          <a:lstStyle/>
          <a:p>
            <a:pPr algn="just"/>
            <a:r>
              <a:rPr lang="es-MX" i="1" dirty="0">
                <a:latin typeface="Cambria" panose="02040503050406030204" pitchFamily="18" charset="0"/>
                <a:ea typeface="Cambria" panose="02040503050406030204" pitchFamily="18" charset="0"/>
              </a:rPr>
              <a:t>Resumen introductorio.</a:t>
            </a:r>
          </a:p>
        </p:txBody>
      </p:sp>
      <p:sp>
        <p:nvSpPr>
          <p:cNvPr id="7" name="Marcador de número de diapositiva 6">
            <a:extLst>
              <a:ext uri="{FF2B5EF4-FFF2-40B4-BE49-F238E27FC236}">
                <a16:creationId xmlns:a16="http://schemas.microsoft.com/office/drawing/2014/main" id="{0DFBE2BA-D361-37DD-F593-1B995C03A4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pic>
        <p:nvPicPr>
          <p:cNvPr id="3" name="Imagen 2">
            <a:extLst>
              <a:ext uri="{FF2B5EF4-FFF2-40B4-BE49-F238E27FC236}">
                <a16:creationId xmlns:a16="http://schemas.microsoft.com/office/drawing/2014/main" id="{A29A701F-5FC8-F68B-7E91-A0F0FFF8F39A}"/>
              </a:ext>
            </a:extLst>
          </p:cNvPr>
          <p:cNvPicPr>
            <a:picLocks noChangeAspect="1"/>
          </p:cNvPicPr>
          <p:nvPr/>
        </p:nvPicPr>
        <p:blipFill>
          <a:blip r:embed="rId6"/>
          <a:srcRect b="11147"/>
          <a:stretch>
            <a:fillRect/>
          </a:stretch>
        </p:blipFill>
        <p:spPr>
          <a:xfrm>
            <a:off x="6995886" y="0"/>
            <a:ext cx="1995715" cy="99979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236C38DE-C6F4-27D9-1D8B-DDC506BAC1B7}"/>
            </a:ext>
          </a:extLst>
        </p:cNvPr>
        <p:cNvGrpSpPr/>
        <p:nvPr/>
      </p:nvGrpSpPr>
      <p:grpSpPr>
        <a:xfrm>
          <a:off x="0" y="0"/>
          <a:ext cx="0" cy="0"/>
          <a:chOff x="0" y="0"/>
          <a:chExt cx="0" cy="0"/>
        </a:xfrm>
      </p:grpSpPr>
      <p:sp>
        <p:nvSpPr>
          <p:cNvPr id="86" name="Google Shape;86;p15">
            <a:extLst>
              <a:ext uri="{FF2B5EF4-FFF2-40B4-BE49-F238E27FC236}">
                <a16:creationId xmlns:a16="http://schemas.microsoft.com/office/drawing/2014/main" id="{45A8BD92-6E3E-618D-4590-139A84340937}"/>
              </a:ext>
            </a:extLst>
          </p:cNvPr>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a:extLst>
              <a:ext uri="{FF2B5EF4-FFF2-40B4-BE49-F238E27FC236}">
                <a16:creationId xmlns:a16="http://schemas.microsoft.com/office/drawing/2014/main" id="{35F7E7BB-F46E-6266-23F4-264F7BB59C52}"/>
              </a:ext>
            </a:extLst>
          </p:cNvPr>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a:extLst>
              <a:ext uri="{FF2B5EF4-FFF2-40B4-BE49-F238E27FC236}">
                <a16:creationId xmlns:a16="http://schemas.microsoft.com/office/drawing/2014/main" id="{6752D38D-9840-3DDF-7536-10D2B8A456F9}"/>
              </a:ext>
            </a:extLst>
          </p:cNvPr>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a:extLst>
              <a:ext uri="{FF2B5EF4-FFF2-40B4-BE49-F238E27FC236}">
                <a16:creationId xmlns:a16="http://schemas.microsoft.com/office/drawing/2014/main" id="{94F91CFC-C1CE-6AA8-6208-EE558752C376}"/>
              </a:ext>
            </a:extLst>
          </p:cNvPr>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a:extLst>
              <a:ext uri="{FF2B5EF4-FFF2-40B4-BE49-F238E27FC236}">
                <a16:creationId xmlns:a16="http://schemas.microsoft.com/office/drawing/2014/main" id="{00490B8F-624A-74D5-BD06-2DA699FBEA44}"/>
              </a:ext>
            </a:extLst>
          </p:cNvPr>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E0033C19-22AC-F49C-8E0A-7F892DB2BC6E}"/>
              </a:ext>
            </a:extLst>
          </p:cNvPr>
          <p:cNvSpPr txBox="1"/>
          <p:nvPr/>
        </p:nvSpPr>
        <p:spPr>
          <a:xfrm>
            <a:off x="255875" y="1434262"/>
            <a:ext cx="8509975" cy="307777"/>
          </a:xfrm>
          <a:prstGeom prst="rect">
            <a:avLst/>
          </a:prstGeom>
          <a:noFill/>
        </p:spPr>
        <p:txBody>
          <a:bodyPr wrap="square" rtlCol="0">
            <a:spAutoFit/>
          </a:bodyPr>
          <a:lstStyle/>
          <a:p>
            <a:pPr algn="just"/>
            <a:r>
              <a:rPr lang="es-MX" i="1" dirty="0">
                <a:latin typeface="Cambria" panose="02040503050406030204" pitchFamily="18" charset="0"/>
                <a:ea typeface="Cambria" panose="02040503050406030204" pitchFamily="18" charset="0"/>
              </a:rPr>
              <a:t>Procedimientos.</a:t>
            </a:r>
          </a:p>
        </p:txBody>
      </p:sp>
      <p:sp>
        <p:nvSpPr>
          <p:cNvPr id="2" name="Marcador de número de diapositiva 1">
            <a:extLst>
              <a:ext uri="{FF2B5EF4-FFF2-40B4-BE49-F238E27FC236}">
                <a16:creationId xmlns:a16="http://schemas.microsoft.com/office/drawing/2014/main" id="{29C1C976-4FDC-16D2-4EDB-42C828AFCE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pic>
        <p:nvPicPr>
          <p:cNvPr id="5" name="Imagen 4">
            <a:extLst>
              <a:ext uri="{FF2B5EF4-FFF2-40B4-BE49-F238E27FC236}">
                <a16:creationId xmlns:a16="http://schemas.microsoft.com/office/drawing/2014/main" id="{A168A893-77F1-9894-7C71-C0CF9A1843DA}"/>
              </a:ext>
            </a:extLst>
          </p:cNvPr>
          <p:cNvPicPr>
            <a:picLocks noChangeAspect="1"/>
          </p:cNvPicPr>
          <p:nvPr/>
        </p:nvPicPr>
        <p:blipFill>
          <a:blip r:embed="rId6"/>
          <a:srcRect b="11147"/>
          <a:stretch>
            <a:fillRect/>
          </a:stretch>
        </p:blipFill>
        <p:spPr>
          <a:xfrm>
            <a:off x="6995886" y="0"/>
            <a:ext cx="1995715" cy="999791"/>
          </a:xfrm>
          <a:prstGeom prst="rect">
            <a:avLst/>
          </a:prstGeom>
        </p:spPr>
      </p:pic>
    </p:spTree>
    <p:extLst>
      <p:ext uri="{BB962C8B-B14F-4D97-AF65-F5344CB8AC3E}">
        <p14:creationId xmlns:p14="http://schemas.microsoft.com/office/powerpoint/2010/main" val="3373550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C4C40A4A-4D5A-B5BC-6314-0003E61E62B1}"/>
            </a:ext>
          </a:extLst>
        </p:cNvPr>
        <p:cNvGrpSpPr/>
        <p:nvPr/>
      </p:nvGrpSpPr>
      <p:grpSpPr>
        <a:xfrm>
          <a:off x="0" y="0"/>
          <a:ext cx="0" cy="0"/>
          <a:chOff x="0" y="0"/>
          <a:chExt cx="0" cy="0"/>
        </a:xfrm>
      </p:grpSpPr>
      <p:sp>
        <p:nvSpPr>
          <p:cNvPr id="86" name="Google Shape;86;p15">
            <a:extLst>
              <a:ext uri="{FF2B5EF4-FFF2-40B4-BE49-F238E27FC236}">
                <a16:creationId xmlns:a16="http://schemas.microsoft.com/office/drawing/2014/main" id="{B509BBC9-0D7D-695A-5866-A78A5E2968AB}"/>
              </a:ext>
            </a:extLst>
          </p:cNvPr>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a:extLst>
              <a:ext uri="{FF2B5EF4-FFF2-40B4-BE49-F238E27FC236}">
                <a16:creationId xmlns:a16="http://schemas.microsoft.com/office/drawing/2014/main" id="{C5FCF2F7-FC44-B7BB-E8D6-8757F08C126C}"/>
              </a:ext>
            </a:extLst>
          </p:cNvPr>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a:extLst>
              <a:ext uri="{FF2B5EF4-FFF2-40B4-BE49-F238E27FC236}">
                <a16:creationId xmlns:a16="http://schemas.microsoft.com/office/drawing/2014/main" id="{37667A2C-7DCD-7626-16C5-4DCE4CE84572}"/>
              </a:ext>
            </a:extLst>
          </p:cNvPr>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a:extLst>
              <a:ext uri="{FF2B5EF4-FFF2-40B4-BE49-F238E27FC236}">
                <a16:creationId xmlns:a16="http://schemas.microsoft.com/office/drawing/2014/main" id="{47EEF198-C2E9-2C72-D61C-54D554F48531}"/>
              </a:ext>
            </a:extLst>
          </p:cNvPr>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a:extLst>
              <a:ext uri="{FF2B5EF4-FFF2-40B4-BE49-F238E27FC236}">
                <a16:creationId xmlns:a16="http://schemas.microsoft.com/office/drawing/2014/main" id="{7C1AF237-365A-9B91-D742-B913D0479460}"/>
              </a:ext>
            </a:extLst>
          </p:cNvPr>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2536D91E-FA65-BA48-E2C3-F5333617800D}"/>
              </a:ext>
            </a:extLst>
          </p:cNvPr>
          <p:cNvSpPr txBox="1"/>
          <p:nvPr/>
        </p:nvSpPr>
        <p:spPr>
          <a:xfrm>
            <a:off x="255875" y="1434262"/>
            <a:ext cx="8509975" cy="307777"/>
          </a:xfrm>
          <a:prstGeom prst="rect">
            <a:avLst/>
          </a:prstGeom>
          <a:noFill/>
        </p:spPr>
        <p:txBody>
          <a:bodyPr wrap="square" rtlCol="0">
            <a:spAutoFit/>
          </a:bodyPr>
          <a:lstStyle/>
          <a:p>
            <a:pPr algn="just"/>
            <a:r>
              <a:rPr lang="es-MX" i="1" dirty="0">
                <a:latin typeface="Cambria" panose="02040503050406030204" pitchFamily="18" charset="0"/>
                <a:ea typeface="Cambria" panose="02040503050406030204" pitchFamily="18" charset="0"/>
              </a:rPr>
              <a:t>Cronograma de actividades.</a:t>
            </a:r>
          </a:p>
        </p:txBody>
      </p:sp>
      <p:sp>
        <p:nvSpPr>
          <p:cNvPr id="2" name="Marcador de número de diapositiva 1">
            <a:extLst>
              <a:ext uri="{FF2B5EF4-FFF2-40B4-BE49-F238E27FC236}">
                <a16:creationId xmlns:a16="http://schemas.microsoft.com/office/drawing/2014/main" id="{67D4BFE0-DDC2-275B-96FB-A90370800B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pic>
        <p:nvPicPr>
          <p:cNvPr id="5" name="Imagen 4">
            <a:extLst>
              <a:ext uri="{FF2B5EF4-FFF2-40B4-BE49-F238E27FC236}">
                <a16:creationId xmlns:a16="http://schemas.microsoft.com/office/drawing/2014/main" id="{6F01C8FB-E67C-6899-314C-F2A072C15A35}"/>
              </a:ext>
            </a:extLst>
          </p:cNvPr>
          <p:cNvPicPr>
            <a:picLocks noChangeAspect="1"/>
          </p:cNvPicPr>
          <p:nvPr/>
        </p:nvPicPr>
        <p:blipFill>
          <a:blip r:embed="rId6"/>
          <a:srcRect b="11147"/>
          <a:stretch>
            <a:fillRect/>
          </a:stretch>
        </p:blipFill>
        <p:spPr>
          <a:xfrm>
            <a:off x="6995886" y="0"/>
            <a:ext cx="1995715" cy="999791"/>
          </a:xfrm>
          <a:prstGeom prst="rect">
            <a:avLst/>
          </a:prstGeom>
        </p:spPr>
      </p:pic>
    </p:spTree>
    <p:extLst>
      <p:ext uri="{BB962C8B-B14F-4D97-AF65-F5344CB8AC3E}">
        <p14:creationId xmlns:p14="http://schemas.microsoft.com/office/powerpoint/2010/main" val="4210985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45BB11EB-90B0-2E67-5F33-563C727E718A}"/>
            </a:ext>
          </a:extLst>
        </p:cNvPr>
        <p:cNvGrpSpPr/>
        <p:nvPr/>
      </p:nvGrpSpPr>
      <p:grpSpPr>
        <a:xfrm>
          <a:off x="0" y="0"/>
          <a:ext cx="0" cy="0"/>
          <a:chOff x="0" y="0"/>
          <a:chExt cx="0" cy="0"/>
        </a:xfrm>
      </p:grpSpPr>
      <p:sp>
        <p:nvSpPr>
          <p:cNvPr id="86" name="Google Shape;86;p15">
            <a:extLst>
              <a:ext uri="{FF2B5EF4-FFF2-40B4-BE49-F238E27FC236}">
                <a16:creationId xmlns:a16="http://schemas.microsoft.com/office/drawing/2014/main" id="{30D151A6-67FA-54F8-9829-53F25675FB98}"/>
              </a:ext>
            </a:extLst>
          </p:cNvPr>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a:extLst>
              <a:ext uri="{FF2B5EF4-FFF2-40B4-BE49-F238E27FC236}">
                <a16:creationId xmlns:a16="http://schemas.microsoft.com/office/drawing/2014/main" id="{FD9221FD-80C5-A118-AE5F-4B66215C9DA6}"/>
              </a:ext>
            </a:extLst>
          </p:cNvPr>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a:extLst>
              <a:ext uri="{FF2B5EF4-FFF2-40B4-BE49-F238E27FC236}">
                <a16:creationId xmlns:a16="http://schemas.microsoft.com/office/drawing/2014/main" id="{07B94ECA-597C-559A-8E4A-27F324BA690A}"/>
              </a:ext>
            </a:extLst>
          </p:cNvPr>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a:extLst>
              <a:ext uri="{FF2B5EF4-FFF2-40B4-BE49-F238E27FC236}">
                <a16:creationId xmlns:a16="http://schemas.microsoft.com/office/drawing/2014/main" id="{53518752-C525-FA3D-B14E-71D903F8C9EE}"/>
              </a:ext>
            </a:extLst>
          </p:cNvPr>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a:extLst>
              <a:ext uri="{FF2B5EF4-FFF2-40B4-BE49-F238E27FC236}">
                <a16:creationId xmlns:a16="http://schemas.microsoft.com/office/drawing/2014/main" id="{9A046E6E-5F91-7776-E27B-FA0C9F081E75}"/>
              </a:ext>
            </a:extLst>
          </p:cNvPr>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020A4AE3-3E63-8958-34B6-FA3B64D34357}"/>
              </a:ext>
            </a:extLst>
          </p:cNvPr>
          <p:cNvSpPr txBox="1"/>
          <p:nvPr/>
        </p:nvSpPr>
        <p:spPr>
          <a:xfrm>
            <a:off x="255875" y="1434262"/>
            <a:ext cx="8509975" cy="307777"/>
          </a:xfrm>
          <a:prstGeom prst="rect">
            <a:avLst/>
          </a:prstGeom>
          <a:noFill/>
        </p:spPr>
        <p:txBody>
          <a:bodyPr wrap="square" rtlCol="0">
            <a:spAutoFit/>
          </a:bodyPr>
          <a:lstStyle/>
          <a:p>
            <a:pPr algn="just"/>
            <a:r>
              <a:rPr lang="es-MX" i="1" dirty="0">
                <a:latin typeface="Cambria" panose="02040503050406030204" pitchFamily="18" charset="0"/>
                <a:ea typeface="Cambria" panose="02040503050406030204" pitchFamily="18" charset="0"/>
              </a:rPr>
              <a:t>Resultados y Conclusiones</a:t>
            </a:r>
          </a:p>
        </p:txBody>
      </p:sp>
      <p:sp>
        <p:nvSpPr>
          <p:cNvPr id="2" name="Marcador de número de diapositiva 1">
            <a:extLst>
              <a:ext uri="{FF2B5EF4-FFF2-40B4-BE49-F238E27FC236}">
                <a16:creationId xmlns:a16="http://schemas.microsoft.com/office/drawing/2014/main" id="{FAA37AEC-FBBA-EA47-18D8-453A8AC04CB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pic>
        <p:nvPicPr>
          <p:cNvPr id="5" name="Imagen 4">
            <a:extLst>
              <a:ext uri="{FF2B5EF4-FFF2-40B4-BE49-F238E27FC236}">
                <a16:creationId xmlns:a16="http://schemas.microsoft.com/office/drawing/2014/main" id="{51AFDCC1-9118-BEE7-4A89-3A7EE5125322}"/>
              </a:ext>
            </a:extLst>
          </p:cNvPr>
          <p:cNvPicPr>
            <a:picLocks noChangeAspect="1"/>
          </p:cNvPicPr>
          <p:nvPr/>
        </p:nvPicPr>
        <p:blipFill>
          <a:blip r:embed="rId6"/>
          <a:srcRect b="11147"/>
          <a:stretch>
            <a:fillRect/>
          </a:stretch>
        </p:blipFill>
        <p:spPr>
          <a:xfrm>
            <a:off x="6995886" y="0"/>
            <a:ext cx="1995715" cy="999791"/>
          </a:xfrm>
          <a:prstGeom prst="rect">
            <a:avLst/>
          </a:prstGeom>
        </p:spPr>
      </p:pic>
    </p:spTree>
    <p:extLst>
      <p:ext uri="{BB962C8B-B14F-4D97-AF65-F5344CB8AC3E}">
        <p14:creationId xmlns:p14="http://schemas.microsoft.com/office/powerpoint/2010/main" val="2606280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336DDB92-8EBD-F099-91D3-368630119CE3}"/>
            </a:ext>
          </a:extLst>
        </p:cNvPr>
        <p:cNvGrpSpPr/>
        <p:nvPr/>
      </p:nvGrpSpPr>
      <p:grpSpPr>
        <a:xfrm>
          <a:off x="0" y="0"/>
          <a:ext cx="0" cy="0"/>
          <a:chOff x="0" y="0"/>
          <a:chExt cx="0" cy="0"/>
        </a:xfrm>
      </p:grpSpPr>
      <p:sp>
        <p:nvSpPr>
          <p:cNvPr id="86" name="Google Shape;86;p15">
            <a:extLst>
              <a:ext uri="{FF2B5EF4-FFF2-40B4-BE49-F238E27FC236}">
                <a16:creationId xmlns:a16="http://schemas.microsoft.com/office/drawing/2014/main" id="{CD49DED4-24D8-BFB0-01E0-89024E43B335}"/>
              </a:ext>
            </a:extLst>
          </p:cNvPr>
          <p:cNvSpPr txBox="1">
            <a:spLocks noGrp="1"/>
          </p:cNvSpPr>
          <p:nvPr>
            <p:ph type="title"/>
          </p:nvPr>
        </p:nvSpPr>
        <p:spPr>
          <a:xfrm>
            <a:off x="1210032" y="445025"/>
            <a:ext cx="6634557" cy="572700"/>
          </a:xfrm>
          <a:prstGeom prst="rect">
            <a:avLst/>
          </a:prstGeom>
        </p:spPr>
        <p:txBody>
          <a:bodyPr spcFirstLastPara="1" wrap="square" lIns="91425" tIns="91425" rIns="91425" bIns="91425"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prstClr val="black"/>
                </a:solidFill>
                <a:effectLst/>
                <a:uLnTx/>
                <a:uFillTx/>
                <a:latin typeface="+mj-lt"/>
                <a:ea typeface="+mn-ea"/>
                <a:cs typeface="+mn-cs"/>
              </a:rPr>
              <a:t>TÍTULO DEL PROYECTO</a:t>
            </a:r>
            <a:endParaRPr kumimoji="0" lang="es-PY" sz="1800" b="0" u="none" strike="noStrike" kern="1200" cap="none" spc="0" normalizeH="0" baseline="0" noProof="0" dirty="0">
              <a:ln>
                <a:noFill/>
              </a:ln>
              <a:solidFill>
                <a:prstClr val="black"/>
              </a:solidFill>
              <a:effectLst/>
              <a:uLnTx/>
              <a:uFillTx/>
              <a:latin typeface="+mj-lt"/>
              <a:ea typeface="+mn-ea"/>
              <a:cs typeface="+mn-cs"/>
            </a:endParaRPr>
          </a:p>
        </p:txBody>
      </p:sp>
      <p:pic>
        <p:nvPicPr>
          <p:cNvPr id="88" name="Google Shape;88;p15">
            <a:extLst>
              <a:ext uri="{FF2B5EF4-FFF2-40B4-BE49-F238E27FC236}">
                <a16:creationId xmlns:a16="http://schemas.microsoft.com/office/drawing/2014/main" id="{02B07A9B-9919-C876-6588-002C11898EB8}"/>
              </a:ext>
            </a:extLst>
          </p:cNvPr>
          <p:cNvPicPr preferRelativeResize="0"/>
          <p:nvPr/>
        </p:nvPicPr>
        <p:blipFill>
          <a:blip r:embed="rId3">
            <a:alphaModFix/>
          </a:blip>
          <a:stretch>
            <a:fillRect/>
          </a:stretch>
        </p:blipFill>
        <p:spPr>
          <a:xfrm>
            <a:off x="152400" y="1057900"/>
            <a:ext cx="8839201" cy="54395"/>
          </a:xfrm>
          <a:prstGeom prst="rect">
            <a:avLst/>
          </a:prstGeom>
          <a:noFill/>
          <a:ln>
            <a:noFill/>
          </a:ln>
        </p:spPr>
      </p:pic>
      <p:pic>
        <p:nvPicPr>
          <p:cNvPr id="89" name="Google Shape;89;p15">
            <a:extLst>
              <a:ext uri="{FF2B5EF4-FFF2-40B4-BE49-F238E27FC236}">
                <a16:creationId xmlns:a16="http://schemas.microsoft.com/office/drawing/2014/main" id="{4382139E-C555-7EAC-9F71-3D8B90EA885B}"/>
              </a:ext>
            </a:extLst>
          </p:cNvPr>
          <p:cNvPicPr preferRelativeResize="0"/>
          <p:nvPr/>
        </p:nvPicPr>
        <p:blipFill>
          <a:blip r:embed="rId3">
            <a:alphaModFix/>
          </a:blip>
          <a:stretch>
            <a:fillRect/>
          </a:stretch>
        </p:blipFill>
        <p:spPr>
          <a:xfrm>
            <a:off x="152400" y="4546675"/>
            <a:ext cx="8839201" cy="54395"/>
          </a:xfrm>
          <a:prstGeom prst="rect">
            <a:avLst/>
          </a:prstGeom>
          <a:noFill/>
          <a:ln>
            <a:noFill/>
          </a:ln>
        </p:spPr>
      </p:pic>
      <p:pic>
        <p:nvPicPr>
          <p:cNvPr id="91" name="Google Shape;91;p15">
            <a:extLst>
              <a:ext uri="{FF2B5EF4-FFF2-40B4-BE49-F238E27FC236}">
                <a16:creationId xmlns:a16="http://schemas.microsoft.com/office/drawing/2014/main" id="{792FCDD7-D5A6-492E-F8F7-6A534AC95086}"/>
              </a:ext>
            </a:extLst>
          </p:cNvPr>
          <p:cNvPicPr preferRelativeResize="0"/>
          <p:nvPr/>
        </p:nvPicPr>
        <p:blipFill>
          <a:blip r:embed="rId4">
            <a:alphaModFix/>
          </a:blip>
          <a:stretch>
            <a:fillRect/>
          </a:stretch>
        </p:blipFill>
        <p:spPr>
          <a:xfrm>
            <a:off x="255875" y="100025"/>
            <a:ext cx="833000" cy="850237"/>
          </a:xfrm>
          <a:prstGeom prst="rect">
            <a:avLst/>
          </a:prstGeom>
          <a:noFill/>
          <a:ln>
            <a:noFill/>
          </a:ln>
        </p:spPr>
      </p:pic>
      <p:pic>
        <p:nvPicPr>
          <p:cNvPr id="92" name="Google Shape;92;p15">
            <a:extLst>
              <a:ext uri="{FF2B5EF4-FFF2-40B4-BE49-F238E27FC236}">
                <a16:creationId xmlns:a16="http://schemas.microsoft.com/office/drawing/2014/main" id="{2A74BBE9-A159-01C7-30FE-5965CD788808}"/>
              </a:ext>
            </a:extLst>
          </p:cNvPr>
          <p:cNvPicPr preferRelativeResize="0"/>
          <p:nvPr/>
        </p:nvPicPr>
        <p:blipFill>
          <a:blip r:embed="rId5">
            <a:alphaModFix/>
          </a:blip>
          <a:stretch>
            <a:fillRect/>
          </a:stretch>
        </p:blipFill>
        <p:spPr>
          <a:xfrm>
            <a:off x="3746675" y="4650145"/>
            <a:ext cx="1567900" cy="420930"/>
          </a:xfrm>
          <a:prstGeom prst="rect">
            <a:avLst/>
          </a:prstGeom>
          <a:noFill/>
          <a:ln>
            <a:noFill/>
          </a:ln>
        </p:spPr>
      </p:pic>
      <p:sp>
        <p:nvSpPr>
          <p:cNvPr id="4" name="CuadroTexto 3">
            <a:extLst>
              <a:ext uri="{FF2B5EF4-FFF2-40B4-BE49-F238E27FC236}">
                <a16:creationId xmlns:a16="http://schemas.microsoft.com/office/drawing/2014/main" id="{A7332DDB-163F-1F50-8F0F-AA0E75706ED4}"/>
              </a:ext>
            </a:extLst>
          </p:cNvPr>
          <p:cNvSpPr txBox="1"/>
          <p:nvPr/>
        </p:nvSpPr>
        <p:spPr>
          <a:xfrm>
            <a:off x="255875" y="1434262"/>
            <a:ext cx="8509975" cy="307777"/>
          </a:xfrm>
          <a:prstGeom prst="rect">
            <a:avLst/>
          </a:prstGeom>
          <a:noFill/>
        </p:spPr>
        <p:txBody>
          <a:bodyPr wrap="square" rtlCol="0">
            <a:spAutoFit/>
          </a:bodyPr>
          <a:lstStyle/>
          <a:p>
            <a:pPr algn="just"/>
            <a:r>
              <a:rPr lang="es-MX" i="1" dirty="0">
                <a:latin typeface="Cambria" panose="02040503050406030204" pitchFamily="18" charset="0"/>
                <a:ea typeface="Cambria" panose="02040503050406030204" pitchFamily="18" charset="0"/>
              </a:rPr>
              <a:t>Observación de ajustes o mejoras al trabajo, luego del proceso de evaluación</a:t>
            </a:r>
          </a:p>
        </p:txBody>
      </p:sp>
      <p:sp>
        <p:nvSpPr>
          <p:cNvPr id="2" name="Marcador de número de diapositiva 1">
            <a:extLst>
              <a:ext uri="{FF2B5EF4-FFF2-40B4-BE49-F238E27FC236}">
                <a16:creationId xmlns:a16="http://schemas.microsoft.com/office/drawing/2014/main" id="{F024A4A0-D2BC-AE1F-CBDC-4D4B895A17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pic>
        <p:nvPicPr>
          <p:cNvPr id="5" name="Imagen 4">
            <a:extLst>
              <a:ext uri="{FF2B5EF4-FFF2-40B4-BE49-F238E27FC236}">
                <a16:creationId xmlns:a16="http://schemas.microsoft.com/office/drawing/2014/main" id="{140BB2E9-D6C9-FC8E-B78F-7E648ABF9B50}"/>
              </a:ext>
            </a:extLst>
          </p:cNvPr>
          <p:cNvPicPr>
            <a:picLocks noChangeAspect="1"/>
          </p:cNvPicPr>
          <p:nvPr/>
        </p:nvPicPr>
        <p:blipFill>
          <a:blip r:embed="rId6"/>
          <a:srcRect b="11147"/>
          <a:stretch>
            <a:fillRect/>
          </a:stretch>
        </p:blipFill>
        <p:spPr>
          <a:xfrm>
            <a:off x="6995886" y="0"/>
            <a:ext cx="1995715" cy="999791"/>
          </a:xfrm>
          <a:prstGeom prst="rect">
            <a:avLst/>
          </a:prstGeom>
        </p:spPr>
      </p:pic>
    </p:spTree>
    <p:extLst>
      <p:ext uri="{BB962C8B-B14F-4D97-AF65-F5344CB8AC3E}">
        <p14:creationId xmlns:p14="http://schemas.microsoft.com/office/powerpoint/2010/main" val="312484882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257</Words>
  <Application>Microsoft Office PowerPoint</Application>
  <PresentationFormat>Presentación en pantalla (16:9)</PresentationFormat>
  <Paragraphs>52</Paragraphs>
  <Slides>11</Slides>
  <Notes>11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Calibri</vt:lpstr>
      <vt:lpstr>Cambria</vt:lpstr>
      <vt:lpstr>Roboto</vt:lpstr>
      <vt:lpstr>Arial Rounded MT Bold</vt:lpstr>
      <vt:lpstr>Simple Light</vt:lpstr>
      <vt:lpstr>VI CONEU VI Congreso Nacional de Extensión Universitaria </vt:lpstr>
      <vt:lpstr>¿Como agregar los logos de las universidades?</vt:lpstr>
      <vt:lpstr>TÍTULO DEL PROYECTO</vt:lpstr>
      <vt:lpstr>TÍTULO DEL PROYECTO</vt:lpstr>
      <vt:lpstr>TÍTULO DEL PROYECTO</vt:lpstr>
      <vt:lpstr>TÍTULO DEL PROYECTO</vt:lpstr>
      <vt:lpstr>TÍTULO DEL PROYECTO</vt:lpstr>
      <vt:lpstr>TÍTULO DEL PROYECTO</vt:lpstr>
      <vt:lpstr>TÍTULO DEL PROYECTO</vt:lpstr>
      <vt:lpstr>TÍTULO DEL PROYECTO</vt:lpstr>
      <vt:lpstr>TÍTULO DEL PROYECTO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Magno Daniel Portillo Anzoategui</cp:lastModifiedBy>
  <cp:revision>1</cp:revision>
  <dcterms:modified xsi:type="dcterms:W3CDTF">2026-07-14T12:39:06Z</dcterms:modified>
</cp:coreProperties>
</file>